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75" r:id="rId4"/>
    <p:sldId id="260" r:id="rId5"/>
    <p:sldId id="277" r:id="rId6"/>
    <p:sldId id="281" r:id="rId7"/>
    <p:sldId id="278" r:id="rId8"/>
    <p:sldId id="279" r:id="rId9"/>
    <p:sldId id="280" r:id="rId10"/>
    <p:sldId id="276" r:id="rId11"/>
  </p:sldIdLst>
  <p:sldSz cx="12192000" cy="6858000"/>
  <p:notesSz cx="6858000" cy="9144000"/>
  <p:embeddedFontLst>
    <p:embeddedFont>
      <p:font typeface="Poppins Medium" panose="00000600000000000000" pitchFamily="2" charset="0"/>
      <p:regular r:id="rId12"/>
    </p:embeddedFont>
    <p:embeddedFont>
      <p:font typeface="Poppins SemiBold" panose="00000700000000000000" pitchFamily="2" charset="0"/>
      <p:bold r:id="rId13"/>
      <p:boldItalic r:id="rId14"/>
    </p:embeddedFont>
    <p:embeddedFont>
      <p:font typeface="Sans Serif Collection" panose="020B0502040504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760"/>
    <a:srgbClr val="F4F4F4"/>
    <a:srgbClr val="020202"/>
    <a:srgbClr val="B4B5B2"/>
    <a:srgbClr val="121212"/>
    <a:srgbClr val="231A32"/>
    <a:srgbClr val="171717"/>
    <a:srgbClr val="505050"/>
    <a:srgbClr val="19191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600FB-E5A2-48A8-ADC9-6968E10B5B48}" v="701" dt="2022-12-07T05:42:27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6" y="7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992600FB-E5A2-48A8-ADC9-6968E10B5B48}"/>
    <pc:docChg chg="undo redo custSel addSld delSld modSld sldOrd modMainMaster">
      <pc:chgData name="Amal R Babu" userId="3a292d0a-112b-4bc3-bf38-7771656893d2" providerId="ADAL" clId="{992600FB-E5A2-48A8-ADC9-6968E10B5B48}" dt="2022-12-07T05:42:27.275" v="3727"/>
      <pc:docMkLst>
        <pc:docMk/>
      </pc:docMkLst>
      <pc:sldChg chg="addSp delSp modSp mod setBg modClrScheme chgLayout">
        <pc:chgData name="Amal R Babu" userId="3a292d0a-112b-4bc3-bf38-7771656893d2" providerId="ADAL" clId="{992600FB-E5A2-48A8-ADC9-6968E10B5B48}" dt="2022-11-30T06:32:58.769" v="3483" actId="478"/>
        <pc:sldMkLst>
          <pc:docMk/>
          <pc:sldMk cId="700905463" sldId="256"/>
        </pc:sldMkLst>
        <pc:spChg chg="add del">
          <ac:chgData name="Amal R Babu" userId="3a292d0a-112b-4bc3-bf38-7771656893d2" providerId="ADAL" clId="{992600FB-E5A2-48A8-ADC9-6968E10B5B48}" dt="2022-11-30T06:32:21.041" v="3473" actId="21"/>
          <ac:spMkLst>
            <pc:docMk/>
            <pc:sldMk cId="700905463" sldId="256"/>
            <ac:spMk id="2" creationId="{C5EAD4C2-B249-2FC6-95D5-D7BD007287BA}"/>
          </ac:spMkLst>
        </pc:spChg>
        <pc:spChg chg="add del mod ord">
          <ac:chgData name="Amal R Babu" userId="3a292d0a-112b-4bc3-bf38-7771656893d2" providerId="ADAL" clId="{992600FB-E5A2-48A8-ADC9-6968E10B5B48}" dt="2022-11-30T06:32:54.427" v="3480" actId="931"/>
          <ac:spMkLst>
            <pc:docMk/>
            <pc:sldMk cId="700905463" sldId="256"/>
            <ac:spMk id="3" creationId="{B2C91A42-9D21-AF5A-AFBD-4107741D7A57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0" creationId="{B7162120-C336-DB7C-C8D0-E12DCCE9DA6B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1" creationId="{556CBF17-B44D-BB52-7867-B17C8DCE672C}"/>
          </ac:spMkLst>
        </pc:spChg>
        <pc:spChg chg="add del mod">
          <ac:chgData name="Amal R Babu" userId="3a292d0a-112b-4bc3-bf38-7771656893d2" providerId="ADAL" clId="{992600FB-E5A2-48A8-ADC9-6968E10B5B48}" dt="2022-11-28T07:59:43.622" v="81" actId="478"/>
          <ac:spMkLst>
            <pc:docMk/>
            <pc:sldMk cId="700905463" sldId="256"/>
            <ac:spMk id="15" creationId="{D937201D-4D8F-8828-4A3B-677CD8F4DA2D}"/>
          </ac:spMkLst>
        </pc:spChg>
        <pc:grpChg chg="add del mod topLvl">
          <ac:chgData name="Amal R Babu" userId="3a292d0a-112b-4bc3-bf38-7771656893d2" providerId="ADAL" clId="{992600FB-E5A2-48A8-ADC9-6968E10B5B48}" dt="2022-11-30T06:31:46.663" v="3459" actId="165"/>
          <ac:grpSpMkLst>
            <pc:docMk/>
            <pc:sldMk cId="700905463" sldId="256"/>
            <ac:grpSpMk id="12" creationId="{CEE4B31E-8843-B613-0865-D3C9F49913C2}"/>
          </ac:grpSpMkLst>
        </pc:grpChg>
        <pc:grpChg chg="add del mod topLvl">
          <ac:chgData name="Amal R Babu" userId="3a292d0a-112b-4bc3-bf38-7771656893d2" providerId="ADAL" clId="{992600FB-E5A2-48A8-ADC9-6968E10B5B48}" dt="2022-11-28T06:58:23.699" v="73" actId="165"/>
          <ac:grpSpMkLst>
            <pc:docMk/>
            <pc:sldMk cId="700905463" sldId="256"/>
            <ac:grpSpMk id="13" creationId="{5293679E-A0CA-4EDB-8F4F-8A5A35FDE6C6}"/>
          </ac:grpSpMkLst>
        </pc:grpChg>
        <pc:grpChg chg="add del mod">
          <ac:chgData name="Amal R Babu" userId="3a292d0a-112b-4bc3-bf38-7771656893d2" providerId="ADAL" clId="{992600FB-E5A2-48A8-ADC9-6968E10B5B48}" dt="2022-11-28T06:58:22.986" v="72" actId="165"/>
          <ac:grpSpMkLst>
            <pc:docMk/>
            <pc:sldMk cId="700905463" sldId="256"/>
            <ac:grpSpMk id="14" creationId="{7BF66A67-1ADE-993C-30ED-63CD2A396D2C}"/>
          </ac:grpSpMkLst>
        </pc:grpChg>
        <pc:picChg chg="add mod">
          <ac:chgData name="Amal R Babu" userId="3a292d0a-112b-4bc3-bf38-7771656893d2" providerId="ADAL" clId="{992600FB-E5A2-48A8-ADC9-6968E10B5B48}" dt="2022-11-30T06:32:56.635" v="3482" actId="962"/>
          <ac:picMkLst>
            <pc:docMk/>
            <pc:sldMk cId="700905463" sldId="256"/>
            <ac:picMk id="5" creationId="{4541E43D-50E1-95C0-F275-9CD065940C59}"/>
          </ac:picMkLst>
        </pc:picChg>
        <pc:picChg chg="add del mod">
          <ac:chgData name="Amal R Babu" userId="3a292d0a-112b-4bc3-bf38-7771656893d2" providerId="ADAL" clId="{992600FB-E5A2-48A8-ADC9-6968E10B5B48}" dt="2022-11-28T07:59:48.815" v="82" actId="21"/>
          <ac:picMkLst>
            <pc:docMk/>
            <pc:sldMk cId="700905463" sldId="256"/>
            <ac:picMk id="5" creationId="{E26867CA-9ACC-75AC-0FA8-9C54402920B5}"/>
          </ac:picMkLst>
        </pc:picChg>
        <pc:picChg chg="add del mod topLvl">
          <ac:chgData name="Amal R Babu" userId="3a292d0a-112b-4bc3-bf38-7771656893d2" providerId="ADAL" clId="{992600FB-E5A2-48A8-ADC9-6968E10B5B48}" dt="2022-11-30T06:32:58.769" v="3483" actId="478"/>
          <ac:picMkLst>
            <pc:docMk/>
            <pc:sldMk cId="700905463" sldId="256"/>
            <ac:picMk id="7" creationId="{D5EEB69E-E44E-76E5-9694-82D2D8B23EF7}"/>
          </ac:picMkLst>
        </pc:picChg>
        <pc:picChg chg="add mod topLvl">
          <ac:chgData name="Amal R Babu" userId="3a292d0a-112b-4bc3-bf38-7771656893d2" providerId="ADAL" clId="{992600FB-E5A2-48A8-ADC9-6968E10B5B48}" dt="2022-11-28T06:58:40.820" v="74" actId="1076"/>
          <ac:picMkLst>
            <pc:docMk/>
            <pc:sldMk cId="700905463" sldId="256"/>
            <ac:picMk id="9" creationId="{32DF89D0-F660-08A6-6DB1-3EDA86823BA1}"/>
          </ac:picMkLst>
        </pc:picChg>
      </pc:sldChg>
      <pc:sldChg chg="addSp delSp modSp add del mod setBg">
        <pc:chgData name="Amal R Babu" userId="3a292d0a-112b-4bc3-bf38-7771656893d2" providerId="ADAL" clId="{992600FB-E5A2-48A8-ADC9-6968E10B5B48}" dt="2022-11-28T12:34:06.530" v="2287" actId="47"/>
        <pc:sldMkLst>
          <pc:docMk/>
          <pc:sldMk cId="3577908152" sldId="257"/>
        </pc:sldMkLst>
        <pc:spChg chg="add mod">
          <ac:chgData name="Amal R Babu" userId="3a292d0a-112b-4bc3-bf38-7771656893d2" providerId="ADAL" clId="{992600FB-E5A2-48A8-ADC9-6968E10B5B48}" dt="2022-11-28T08:16:20.303" v="195" actId="12788"/>
          <ac:spMkLst>
            <pc:docMk/>
            <pc:sldMk cId="3577908152" sldId="257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4" creationId="{F85C9BE8-F382-7DF0-2A23-EF042FD71119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5" creationId="{3F54E8A3-668A-3F3A-D1EA-9A82C2E2130E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6" creationId="{A3408F0E-7024-852D-650D-D6ED0C99B1A2}"/>
          </ac:spMkLst>
        </pc:spChg>
        <pc:spChg chg="add 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3" creationId="{4F3E08FA-4C08-7258-FA22-03C53F09604C}"/>
          </ac:spMkLst>
        </pc:spChg>
        <pc:spChg chg="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6" creationId="{2913EB48-94F5-98C7-C275-915A1AD4D3EA}"/>
          </ac:spMkLst>
        </pc:spChg>
        <pc:spChg chg="add 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28T08:07:50.652" v="140" actId="478"/>
          <ac:spMkLst>
            <pc:docMk/>
            <pc:sldMk cId="3577908152" sldId="257"/>
            <ac:spMk id="18" creationId="{A8924C91-2CB2-1EB8-7550-F8628AB9418E}"/>
          </ac:spMkLst>
        </pc:spChg>
        <pc:spChg chg="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21" creationId="{88AF1956-F7FB-2ADE-A3E7-1F7329C9752A}"/>
          </ac:spMkLst>
        </pc:spChg>
        <pc:spChg chg="add mod topLvl">
          <ac:chgData name="Amal R Babu" userId="3a292d0a-112b-4bc3-bf38-7771656893d2" providerId="ADAL" clId="{992600FB-E5A2-48A8-ADC9-6968E10B5B48}" dt="2022-11-28T08:56:24.292" v="477" actId="164"/>
          <ac:spMkLst>
            <pc:docMk/>
            <pc:sldMk cId="3577908152" sldId="25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28T08:15:25.941" v="176" actId="478"/>
          <ac:spMkLst>
            <pc:docMk/>
            <pc:sldMk cId="3577908152" sldId="257"/>
            <ac:spMk id="23" creationId="{B4E49AEF-851F-F8DA-BEF9-709BC8C8DC90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9" creationId="{D2697409-DA9B-84CF-C5C5-4FA11D3D158F}"/>
          </ac:spMkLst>
        </pc:spChg>
        <pc:spChg chg="add mod topLvl">
          <ac:chgData name="Amal R Babu" userId="3a292d0a-112b-4bc3-bf38-7771656893d2" providerId="ADAL" clId="{992600FB-E5A2-48A8-ADC9-6968E10B5B48}" dt="2022-11-28T08:56:22.619" v="476" actId="164"/>
          <ac:spMkLst>
            <pc:docMk/>
            <pc:sldMk cId="3577908152" sldId="257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7" creationId="{21D448A8-6E24-FBF9-6200-D387262BF69D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8" creationId="{F6964561-539A-30B2-5597-48913099238F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9" creationId="{EC1E61D0-E656-117D-E777-DEE753C9239F}"/>
          </ac:spMkLst>
        </pc:spChg>
        <pc:spChg chg="add del mod">
          <ac:chgData name="Amal R Babu" userId="3a292d0a-112b-4bc3-bf38-7771656893d2" providerId="ADAL" clId="{992600FB-E5A2-48A8-ADC9-6968E10B5B48}" dt="2022-11-28T08:19:21.868" v="224" actId="478"/>
          <ac:spMkLst>
            <pc:docMk/>
            <pc:sldMk cId="3577908152" sldId="257"/>
            <ac:spMk id="40" creationId="{2541BF61-752C-00E7-12F0-27A44AF393F6}"/>
          </ac:spMkLst>
        </pc:spChg>
        <pc:spChg chg="add del 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1" creationId="{04DE6D2B-6CE6-28FD-8F23-17896ED36EF7}"/>
          </ac:spMkLst>
        </pc:spChg>
        <pc:spChg chg="add del">
          <ac:chgData name="Amal R Babu" userId="3a292d0a-112b-4bc3-bf38-7771656893d2" providerId="ADAL" clId="{992600FB-E5A2-48A8-ADC9-6968E10B5B48}" dt="2022-11-28T08:20:50.041" v="234" actId="11529"/>
          <ac:spMkLst>
            <pc:docMk/>
            <pc:sldMk cId="3577908152" sldId="257"/>
            <ac:spMk id="42" creationId="{0F947966-A80A-CCBE-9E76-2B9350B8E4CC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9" creationId="{6FEC08F9-B3B1-86EB-79F3-CA1332F8881C}"/>
          </ac:spMkLst>
        </pc:spChg>
        <pc:spChg chg="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53" creationId="{D20238C3-466E-42F9-B7C9-8DE3867D5B99}"/>
          </ac:spMkLst>
        </pc:spChg>
        <pc:spChg chg="add mod topLvl">
          <ac:chgData name="Amal R Babu" userId="3a292d0a-112b-4bc3-bf38-7771656893d2" providerId="ADAL" clId="{992600FB-E5A2-48A8-ADC9-6968E10B5B48}" dt="2022-11-28T08:56:21.033" v="475" actId="164"/>
          <ac:spMkLst>
            <pc:docMk/>
            <pc:sldMk cId="3577908152" sldId="257"/>
            <ac:spMk id="55" creationId="{A2C13AB5-7A64-00F4-ECBF-90F667E097CA}"/>
          </ac:spMkLst>
        </pc:spChg>
        <pc:spChg chg="add 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2" creationId="{80EBFF13-875A-B852-A718-B8CEA4E2E071}"/>
          </ac:spMkLst>
        </pc:spChg>
        <pc:spChg chg="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5" creationId="{CDDB0EE0-9A9B-05EC-09CB-85DDD46723E8}"/>
          </ac:spMkLst>
        </pc:spChg>
        <pc:spChg chg="mod">
          <ac:chgData name="Amal R Babu" userId="3a292d0a-112b-4bc3-bf38-7771656893d2" providerId="ADAL" clId="{992600FB-E5A2-48A8-ADC9-6968E10B5B48}" dt="2022-11-28T08:47:55.599" v="392" actId="207"/>
          <ac:spMkLst>
            <pc:docMk/>
            <pc:sldMk cId="3577908152" sldId="257"/>
            <ac:spMk id="69" creationId="{EF2D5675-C11D-BD91-9CB3-90C4F1728675}"/>
          </ac:spMkLst>
        </pc:spChg>
        <pc:spChg chg="mod">
          <ac:chgData name="Amal R Babu" userId="3a292d0a-112b-4bc3-bf38-7771656893d2" providerId="ADAL" clId="{992600FB-E5A2-48A8-ADC9-6968E10B5B48}" dt="2022-11-28T08:48:03.574" v="393" actId="207"/>
          <ac:spMkLst>
            <pc:docMk/>
            <pc:sldMk cId="3577908152" sldId="257"/>
            <ac:spMk id="70" creationId="{CD144AEC-A397-5B36-7EA8-6D96609E467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1" creationId="{ADD5BFBE-6641-D138-826B-10AF96D14A2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2" creationId="{41CB0576-DF8B-34D7-6035-B4F1FE7BA261}"/>
          </ac:spMkLst>
        </pc:spChg>
        <pc:spChg chg="mod topLvl">
          <ac:chgData name="Amal R Babu" userId="3a292d0a-112b-4bc3-bf38-7771656893d2" providerId="ADAL" clId="{992600FB-E5A2-48A8-ADC9-6968E10B5B48}" dt="2022-11-28T08:55:07.407" v="468" actId="12789"/>
          <ac:spMkLst>
            <pc:docMk/>
            <pc:sldMk cId="3577908152" sldId="257"/>
            <ac:spMk id="75" creationId="{82381173-9D11-EA28-C232-8562E09E7A8A}"/>
          </ac:spMkLst>
        </pc:spChg>
        <pc:spChg chg="mod topLvl">
          <ac:chgData name="Amal R Babu" userId="3a292d0a-112b-4bc3-bf38-7771656893d2" providerId="ADAL" clId="{992600FB-E5A2-48A8-ADC9-6968E10B5B48}" dt="2022-11-28T08:54:33.766" v="460" actId="1076"/>
          <ac:spMkLst>
            <pc:docMk/>
            <pc:sldMk cId="3577908152" sldId="257"/>
            <ac:spMk id="76" creationId="{49C2A340-4710-5833-FBEA-EC919DD51A6E}"/>
          </ac:spMkLst>
        </pc:spChg>
        <pc:spChg chg="add 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80" creationId="{2770181D-94BB-87F9-9F1C-C577F5415446}"/>
          </ac:spMkLst>
        </pc:spChg>
        <pc:spChg chg="add mod">
          <ac:chgData name="Amal R Babu" userId="3a292d0a-112b-4bc3-bf38-7771656893d2" providerId="ADAL" clId="{992600FB-E5A2-48A8-ADC9-6968E10B5B48}" dt="2022-11-28T08:55:09.860" v="469" actId="1035"/>
          <ac:spMkLst>
            <pc:docMk/>
            <pc:sldMk cId="3577908152" sldId="257"/>
            <ac:spMk id="81" creationId="{59106057-6687-7436-2443-36CF82D5A997}"/>
          </ac:spMkLst>
        </pc:spChg>
        <pc:spChg chg="add del mod">
          <ac:chgData name="Amal R Babu" userId="3a292d0a-112b-4bc3-bf38-7771656893d2" providerId="ADAL" clId="{992600FB-E5A2-48A8-ADC9-6968E10B5B48}" dt="2022-11-28T08:55:48.129" v="474" actId="478"/>
          <ac:spMkLst>
            <pc:docMk/>
            <pc:sldMk cId="3577908152" sldId="257"/>
            <ac:spMk id="82" creationId="{0C86E0EF-CBC5-C85F-90A3-BD01AF0F5F04}"/>
          </ac:spMkLst>
        </pc:spChg>
        <pc:spChg chg="add mod">
          <ac:chgData name="Amal R Babu" userId="3a292d0a-112b-4bc3-bf38-7771656893d2" providerId="ADAL" clId="{992600FB-E5A2-48A8-ADC9-6968E10B5B48}" dt="2022-11-28T08:59:43.477" v="524" actId="20577"/>
          <ac:spMkLst>
            <pc:docMk/>
            <pc:sldMk cId="3577908152" sldId="257"/>
            <ac:spMk id="92" creationId="{232C2ADA-8B7B-4990-FB78-B27C9A79E87E}"/>
          </ac:spMkLst>
        </pc:spChg>
        <pc:grpChg chg="add mod">
          <ac:chgData name="Amal R Babu" userId="3a292d0a-112b-4bc3-bf38-7771656893d2" providerId="ADAL" clId="{992600FB-E5A2-48A8-ADC9-6968E10B5B48}" dt="2022-11-28T08:55:30.516" v="471" actId="552"/>
          <ac:grpSpMkLst>
            <pc:docMk/>
            <pc:sldMk cId="3577908152" sldId="257"/>
            <ac:grpSpMk id="8" creationId="{424F5E4E-9FDC-BD92-DDA4-122C91ADE39F}"/>
          </ac:grpSpMkLst>
        </pc:grpChg>
        <pc:grpChg chg="del">
          <ac:chgData name="Amal R Babu" userId="3a292d0a-112b-4bc3-bf38-7771656893d2" providerId="ADAL" clId="{992600FB-E5A2-48A8-ADC9-6968E10B5B48}" dt="2022-11-28T07:59:56.288" v="84" actId="478"/>
          <ac:grpSpMkLst>
            <pc:docMk/>
            <pc:sldMk cId="3577908152" sldId="257"/>
            <ac:grpSpMk id="12" creationId="{CEE4B31E-8843-B613-0865-D3C9F49913C2}"/>
          </ac:grpSpMkLst>
        </pc:grpChg>
        <pc:grpChg chg="del mod">
          <ac:chgData name="Amal R Babu" userId="3a292d0a-112b-4bc3-bf38-7771656893d2" providerId="ADAL" clId="{992600FB-E5A2-48A8-ADC9-6968E10B5B48}" dt="2022-11-28T08:15:00.444" v="169" actId="165"/>
          <ac:grpSpMkLst>
            <pc:docMk/>
            <pc:sldMk cId="3577908152" sldId="257"/>
            <ac:grpSpMk id="26" creationId="{A93A938D-FA08-8374-A579-7E7A09D3321C}"/>
          </ac:grpSpMkLst>
        </pc:grpChg>
        <pc:grpChg chg="add mod topLvl">
          <ac:chgData name="Amal R Babu" userId="3a292d0a-112b-4bc3-bf38-7771656893d2" providerId="ADAL" clId="{992600FB-E5A2-48A8-ADC9-6968E10B5B48}" dt="2022-11-28T08:56:24.292" v="477" actId="164"/>
          <ac:grpSpMkLst>
            <pc:docMk/>
            <pc:sldMk cId="3577908152" sldId="257"/>
            <ac:grpSpMk id="30" creationId="{9ECCC638-745A-4CD5-37F4-34E729654B57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1" creationId="{63BDCF4E-7ECC-A07A-6FD4-DB168631C2EE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2" creationId="{73B79335-6837-850A-8222-9F9C0072D65F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3" creationId="{D5F811C7-CED8-414B-97EC-D5F997F0490F}"/>
          </ac:grpSpMkLst>
        </pc:grpChg>
        <pc:grpChg chg="add del mod">
          <ac:chgData name="Amal R Babu" userId="3a292d0a-112b-4bc3-bf38-7771656893d2" providerId="ADAL" clId="{992600FB-E5A2-48A8-ADC9-6968E10B5B48}" dt="2022-11-28T08:17:50.786" v="197" actId="165"/>
          <ac:grpSpMkLst>
            <pc:docMk/>
            <pc:sldMk cId="3577908152" sldId="257"/>
            <ac:grpSpMk id="34" creationId="{FE9B175D-25ED-82B6-54DE-9958B6F6A527}"/>
          </ac:grpSpMkLst>
        </pc:grpChg>
        <pc:grpChg chg="add del mod">
          <ac:chgData name="Amal R Babu" userId="3a292d0a-112b-4bc3-bf38-7771656893d2" providerId="ADAL" clId="{992600FB-E5A2-48A8-ADC9-6968E10B5B48}" dt="2022-11-28T08:19:02.668" v="221" actId="478"/>
          <ac:grpSpMkLst>
            <pc:docMk/>
            <pc:sldMk cId="3577908152" sldId="257"/>
            <ac:grpSpMk id="36" creationId="{3E6510C9-0CD4-8BEB-42F8-7659B85AB884}"/>
          </ac:grpSpMkLst>
        </pc:grpChg>
        <pc:grpChg chg="add mod topLvl">
          <ac:chgData name="Amal R Babu" userId="3a292d0a-112b-4bc3-bf38-7771656893d2" providerId="ADAL" clId="{992600FB-E5A2-48A8-ADC9-6968E10B5B48}" dt="2022-11-28T08:56:22.619" v="476" actId="164"/>
          <ac:grpSpMkLst>
            <pc:docMk/>
            <pc:sldMk cId="3577908152" sldId="257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08:23:12.676" v="262" actId="165"/>
          <ac:grpSpMkLst>
            <pc:docMk/>
            <pc:sldMk cId="3577908152" sldId="257"/>
            <ac:grpSpMk id="48" creationId="{90EC1E1A-3514-98EA-8B50-9F7C226D4CE3}"/>
          </ac:grpSpMkLst>
        </pc:grpChg>
        <pc:grpChg chg="add mod topLvl">
          <ac:chgData name="Amal R Babu" userId="3a292d0a-112b-4bc3-bf38-7771656893d2" providerId="ADAL" clId="{992600FB-E5A2-48A8-ADC9-6968E10B5B48}" dt="2022-11-28T08:56:21.033" v="475" actId="164"/>
          <ac:grpSpMkLst>
            <pc:docMk/>
            <pc:sldMk cId="3577908152" sldId="257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6" creationId="{B7C4F9EE-0ABC-A17F-30EB-E77E13BB4FFA}"/>
          </ac:grpSpMkLst>
        </pc:grpChg>
        <pc:grpChg chg="add mod">
          <ac:chgData name="Amal R Babu" userId="3a292d0a-112b-4bc3-bf38-7771656893d2" providerId="ADAL" clId="{992600FB-E5A2-48A8-ADC9-6968E10B5B48}" dt="2022-11-28T08:25:30.010" v="324" actId="164"/>
          <ac:grpSpMkLst>
            <pc:docMk/>
            <pc:sldMk cId="3577908152" sldId="257"/>
            <ac:grpSpMk id="57" creationId="{2AFAD052-3308-B081-E07D-BD8B1EEF1432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8" creationId="{2D151078-1E62-1898-84A6-87751DF2F910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9" creationId="{13A257CE-B9AB-CBBD-9D04-66BA72E505CF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0" creationId="{C234DC4E-5D43-0B8C-3011-687848AE9E6C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1" creationId="{BDE8444C-403A-B883-349A-ABA00529DCED}"/>
          </ac:grpSpMkLst>
        </pc:grpChg>
        <pc:grpChg chg="add del mod">
          <ac:chgData name="Amal R Babu" userId="3a292d0a-112b-4bc3-bf38-7771656893d2" providerId="ADAL" clId="{992600FB-E5A2-48A8-ADC9-6968E10B5B48}" dt="2022-11-28T08:47:19.317" v="384" actId="165"/>
          <ac:grpSpMkLst>
            <pc:docMk/>
            <pc:sldMk cId="3577908152" sldId="257"/>
            <ac:grpSpMk id="66" creationId="{6E9685A6-942A-55E6-9480-1BBAB202866B}"/>
          </ac:grpSpMkLst>
        </pc:grpChg>
        <pc:grpChg chg="add mod">
          <ac:chgData name="Amal R Babu" userId="3a292d0a-112b-4bc3-bf38-7771656893d2" providerId="ADAL" clId="{992600FB-E5A2-48A8-ADC9-6968E10B5B48}" dt="2022-11-28T08:47:37.504" v="388" actId="14100"/>
          <ac:grpSpMkLst>
            <pc:docMk/>
            <pc:sldMk cId="3577908152" sldId="257"/>
            <ac:grpSpMk id="67" creationId="{6D8E5ACC-26DE-243B-180E-E19057A9EB34}"/>
          </ac:grpSpMkLst>
        </pc:grpChg>
        <pc:grpChg chg="add mod">
          <ac:chgData name="Amal R Babu" userId="3a292d0a-112b-4bc3-bf38-7771656893d2" providerId="ADAL" clId="{992600FB-E5A2-48A8-ADC9-6968E10B5B48}" dt="2022-11-28T08:47:41.393" v="390" actId="196"/>
          <ac:grpSpMkLst>
            <pc:docMk/>
            <pc:sldMk cId="3577908152" sldId="257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28T08:49:54.077" v="420" actId="164"/>
          <ac:grpSpMkLst>
            <pc:docMk/>
            <pc:sldMk cId="3577908152" sldId="257"/>
            <ac:grpSpMk id="73" creationId="{25268A36-91BD-F774-706B-5A541EC6E5D2}"/>
          </ac:grpSpMkLst>
        </pc:grpChg>
        <pc:grpChg chg="add del mod">
          <ac:chgData name="Amal R Babu" userId="3a292d0a-112b-4bc3-bf38-7771656893d2" providerId="ADAL" clId="{992600FB-E5A2-48A8-ADC9-6968E10B5B48}" dt="2022-11-28T08:50:00.479" v="422" actId="165"/>
          <ac:grpSpMkLst>
            <pc:docMk/>
            <pc:sldMk cId="3577908152" sldId="257"/>
            <ac:grpSpMk id="74" creationId="{28DB4475-9668-7A42-E1B5-3BA34DDFF4E8}"/>
          </ac:grpSpMkLst>
        </pc:grpChg>
        <pc:grpChg chg="add mod">
          <ac:chgData name="Amal R Babu" userId="3a292d0a-112b-4bc3-bf38-7771656893d2" providerId="ADAL" clId="{992600FB-E5A2-48A8-ADC9-6968E10B5B48}" dt="2022-11-28T08:56:48.848" v="485" actId="1076"/>
          <ac:grpSpMkLst>
            <pc:docMk/>
            <pc:sldMk cId="3577908152" sldId="257"/>
            <ac:grpSpMk id="83" creationId="{584AD7E9-12CA-496B-E73B-15806CCA4ADE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4" creationId="{1F54FA08-BB6C-5A06-1AE9-ECB567768EAB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5" creationId="{9E971AB9-428A-DDC4-FE83-CC2EBEBD1A92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6" creationId="{A5D1F4F4-0E92-59CE-16CE-A5A6032FF713}"/>
          </ac:grpSpMkLst>
        </pc:grpChg>
        <pc:grpChg chg="add mod">
          <ac:chgData name="Amal R Babu" userId="3a292d0a-112b-4bc3-bf38-7771656893d2" providerId="ADAL" clId="{992600FB-E5A2-48A8-ADC9-6968E10B5B48}" dt="2022-11-28T08:56:27.461" v="479" actId="164"/>
          <ac:grpSpMkLst>
            <pc:docMk/>
            <pc:sldMk cId="3577908152" sldId="257"/>
            <ac:grpSpMk id="87" creationId="{DEFE48C9-EE6A-BDBA-DD55-ADD4EB4186E5}"/>
          </ac:grpSpMkLst>
        </pc:grpChg>
        <pc:picChg chg="add del mod ord">
          <ac:chgData name="Amal R Babu" userId="3a292d0a-112b-4bc3-bf38-7771656893d2" providerId="ADAL" clId="{992600FB-E5A2-48A8-ADC9-6968E10B5B48}" dt="2022-11-28T08:57:23.610" v="493" actId="21"/>
          <ac:picMkLst>
            <pc:docMk/>
            <pc:sldMk cId="3577908152" sldId="257"/>
            <ac:picMk id="2" creationId="{A73D97F1-C6BB-D4B1-DC75-334F002EC85C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7" creationId="{D5EEB69E-E44E-76E5-9694-82D2D8B23EF7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9" creationId="{32DF89D0-F660-08A6-6DB1-3EDA86823BA1}"/>
          </ac:picMkLst>
        </pc:picChg>
        <pc:picChg chg="add del mod">
          <ac:chgData name="Amal R Babu" userId="3a292d0a-112b-4bc3-bf38-7771656893d2" providerId="ADAL" clId="{992600FB-E5A2-48A8-ADC9-6968E10B5B48}" dt="2022-11-28T08:04:41.028" v="117" actId="27803"/>
          <ac:picMkLst>
            <pc:docMk/>
            <pc:sldMk cId="3577908152" sldId="257"/>
            <ac:picMk id="15" creationId="{2913EB48-94F5-98C7-C275-915A1AD4D3EA}"/>
          </ac:picMkLst>
        </pc:picChg>
        <pc:picChg chg="add del mod">
          <ac:chgData name="Amal R Babu" userId="3a292d0a-112b-4bc3-bf38-7771656893d2" providerId="ADAL" clId="{992600FB-E5A2-48A8-ADC9-6968E10B5B48}" dt="2022-11-28T08:07:43.369" v="137" actId="27803"/>
          <ac:picMkLst>
            <pc:docMk/>
            <pc:sldMk cId="3577908152" sldId="257"/>
            <ac:picMk id="20" creationId="{88AF1956-F7FB-2ADE-A3E7-1F7329C9752A}"/>
          </ac:picMkLst>
        </pc:picChg>
        <pc:picChg chg="add del mod">
          <ac:chgData name="Amal R Babu" userId="3a292d0a-112b-4bc3-bf38-7771656893d2" providerId="ADAL" clId="{992600FB-E5A2-48A8-ADC9-6968E10B5B48}" dt="2022-11-28T08:14:56.716" v="167" actId="27803"/>
          <ac:picMkLst>
            <pc:docMk/>
            <pc:sldMk cId="3577908152" sldId="257"/>
            <ac:picMk id="25" creationId="{A7D9F091-C8FD-4BD0-0668-1E155061B572}"/>
          </ac:picMkLst>
        </pc:picChg>
        <pc:picChg chg="add del mod">
          <ac:chgData name="Amal R Babu" userId="3a292d0a-112b-4bc3-bf38-7771656893d2" providerId="ADAL" clId="{992600FB-E5A2-48A8-ADC9-6968E10B5B48}" dt="2022-11-28T08:50:29.011" v="433" actId="165"/>
          <ac:picMkLst>
            <pc:docMk/>
            <pc:sldMk cId="3577908152" sldId="257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5" creationId="{B2DEBE4F-BCFA-8CB3-7791-4DBA36626BD2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6" creationId="{6537B9D7-B735-3FC7-7821-41973F721FD3}"/>
          </ac:picMkLst>
        </pc:picChg>
        <pc:picChg chg="del mod topLvl">
          <ac:chgData name="Amal R Babu" userId="3a292d0a-112b-4bc3-bf38-7771656893d2" providerId="ADAL" clId="{992600FB-E5A2-48A8-ADC9-6968E10B5B48}" dt="2022-11-28T08:23:15.739" v="263" actId="478"/>
          <ac:picMkLst>
            <pc:docMk/>
            <pc:sldMk cId="3577908152" sldId="257"/>
            <ac:picMk id="50" creationId="{F0CC4608-E414-61FB-92A1-14A5A71EF722}"/>
          </ac:picMkLst>
        </pc:picChg>
        <pc:picChg chg="add del mod">
          <ac:chgData name="Amal R Babu" userId="3a292d0a-112b-4bc3-bf38-7771656893d2" providerId="ADAL" clId="{992600FB-E5A2-48A8-ADC9-6968E10B5B48}" dt="2022-11-28T08:24:18.611" v="294" actId="27803"/>
          <ac:picMkLst>
            <pc:docMk/>
            <pc:sldMk cId="3577908152" sldId="257"/>
            <ac:picMk id="52" creationId="{D20238C3-466E-42F9-B7C9-8DE3867D5B99}"/>
          </ac:picMkLst>
        </pc:picChg>
        <pc:picChg chg="add del mod">
          <ac:chgData name="Amal R Babu" userId="3a292d0a-112b-4bc3-bf38-7771656893d2" providerId="ADAL" clId="{992600FB-E5A2-48A8-ADC9-6968E10B5B48}" dt="2022-11-28T08:30:49.657" v="372" actId="27803"/>
          <ac:picMkLst>
            <pc:docMk/>
            <pc:sldMk cId="3577908152" sldId="257"/>
            <ac:picMk id="64" creationId="{CDDB0EE0-9A9B-05EC-09CB-85DDD46723E8}"/>
          </ac:picMkLst>
        </pc:picChg>
        <pc:picChg chg="add del mod">
          <ac:chgData name="Amal R Babu" userId="3a292d0a-112b-4bc3-bf38-7771656893d2" providerId="ADAL" clId="{992600FB-E5A2-48A8-ADC9-6968E10B5B48}" dt="2022-11-28T08:53:56.866" v="447" actId="27803"/>
          <ac:picMkLst>
            <pc:docMk/>
            <pc:sldMk cId="3577908152" sldId="257"/>
            <ac:picMk id="79" creationId="{2770181D-94BB-87F9-9F1C-C577F5415446}"/>
          </ac:picMkLst>
        </pc:picChg>
        <pc:cxnChg chg="add mod">
          <ac:chgData name="Amal R Babu" userId="3a292d0a-112b-4bc3-bf38-7771656893d2" providerId="ADAL" clId="{992600FB-E5A2-48A8-ADC9-6968E10B5B48}" dt="2022-11-28T08:57:42.899" v="496" actId="1076"/>
          <ac:cxnSpMkLst>
            <pc:docMk/>
            <pc:sldMk cId="3577908152" sldId="257"/>
            <ac:cxnSpMk id="89" creationId="{6BF68F3E-289A-8A2A-1546-18C89261EBF2}"/>
          </ac:cxnSpMkLst>
        </pc:cxnChg>
      </pc:sldChg>
      <pc:sldChg chg="addSp delSp modSp add mod setBg">
        <pc:chgData name="Amal R Babu" userId="3a292d0a-112b-4bc3-bf38-7771656893d2" providerId="ADAL" clId="{992600FB-E5A2-48A8-ADC9-6968E10B5B48}" dt="2022-11-30T07:49:14.532" v="3591" actId="1076"/>
        <pc:sldMkLst>
          <pc:docMk/>
          <pc:sldMk cId="3017024285" sldId="258"/>
        </pc:sldMkLst>
        <pc:spChg chg="mod">
          <ac:chgData name="Amal R Babu" userId="3a292d0a-112b-4bc3-bf38-7771656893d2" providerId="ADAL" clId="{992600FB-E5A2-48A8-ADC9-6968E10B5B48}" dt="2022-11-30T07:45:21.282" v="3585" actId="34135"/>
          <ac:spMkLst>
            <pc:docMk/>
            <pc:sldMk cId="3017024285" sldId="258"/>
            <ac:spMk id="3" creationId="{1025ACCD-BEFE-4057-D0DA-23300AB2813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1" creationId="{6BFB7376-9263-B342-0C9E-88E923A07656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5" creationId="{C310782D-33B9-B2B9-A4FF-73ED60517DF2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6" creationId="{2913EB48-94F5-98C7-C275-915A1AD4D3E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8" creationId="{C427C3CD-0572-9DA7-DA3D-9FC411208DD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9" creationId="{B5F22004-B568-5F9F-D315-B9048F8F933E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0" creationId="{DBD7492E-2CD4-61A0-9EEE-CEE4E61AED9D}"/>
          </ac:spMkLst>
        </pc:spChg>
        <pc:spChg chg="mod topLvl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21" creationId="{88AF1956-F7FB-2ADE-A3E7-1F7329C9752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24" creationId="{A2A8C7E1-F09E-8988-95C5-5AD415960E54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1" creationId="{05876784-2495-D370-B460-6F58BA566778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2" creationId="{3ECF6D31-175F-FDD2-EB56-6405FAE9B934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3" creationId="{06426368-13B9-05ED-7B4E-48B8C7532F65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4" creationId="{15C24E6E-5086-DAC3-E400-3CB725E13353}"/>
          </ac:spMkLst>
        </pc:spChg>
        <pc:spChg chg="mod topLvl">
          <ac:chgData name="Amal R Babu" userId="3a292d0a-112b-4bc3-bf38-7771656893d2" providerId="ADAL" clId="{992600FB-E5A2-48A8-ADC9-6968E10B5B48}" dt="2022-11-28T11:20:32.584" v="1498" actId="20577"/>
          <ac:spMkLst>
            <pc:docMk/>
            <pc:sldMk cId="3017024285" sldId="258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37" creationId="{18E59CDE-9640-3144-1FEC-469984118858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0" creationId="{718FFA43-7C1F-C128-7B73-14708ED04687}"/>
          </ac:spMkLst>
        </pc:spChg>
        <pc:spChg chg="mod topLvl">
          <ac:chgData name="Amal R Babu" userId="3a292d0a-112b-4bc3-bf38-7771656893d2" providerId="ADAL" clId="{992600FB-E5A2-48A8-ADC9-6968E10B5B48}" dt="2022-11-30T07:46:54.843" v="3589" actId="164"/>
          <ac:spMkLst>
            <pc:docMk/>
            <pc:sldMk cId="3017024285" sldId="258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2" creationId="{9485AE91-E54E-24A5-A246-62B11C0D1AE4}"/>
          </ac:spMkLst>
        </pc:spChg>
        <pc:spChg chg="add 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49" creationId="{6FEC08F9-B3B1-86EB-79F3-CA1332F8881C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0" creationId="{0E2B6178-FB2D-9772-47AD-87A734026875}"/>
          </ac:spMkLst>
        </pc:spChg>
        <pc:spChg chg="del mod topLvl">
          <ac:chgData name="Amal R Babu" userId="3a292d0a-112b-4bc3-bf38-7771656893d2" providerId="ADAL" clId="{992600FB-E5A2-48A8-ADC9-6968E10B5B48}" dt="2022-11-28T09:06:42.977" v="668" actId="478"/>
          <ac:spMkLst>
            <pc:docMk/>
            <pc:sldMk cId="3017024285" sldId="258"/>
            <ac:spMk id="51" creationId="{58A587BC-8CD7-C3F4-2C2C-47E789DD6A31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53" creationId="{D20238C3-466E-42F9-B7C9-8DE3867D5B99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8" creationId="{84827C04-91A4-59E2-705C-138BA0A13DA9}"/>
          </ac:spMkLst>
        </pc:spChg>
        <pc:spChg chg="del mod topLvl">
          <ac:chgData name="Amal R Babu" userId="3a292d0a-112b-4bc3-bf38-7771656893d2" providerId="ADAL" clId="{992600FB-E5A2-48A8-ADC9-6968E10B5B48}" dt="2022-11-28T09:09:45.933" v="682" actId="478"/>
          <ac:spMkLst>
            <pc:docMk/>
            <pc:sldMk cId="3017024285" sldId="258"/>
            <ac:spMk id="59" creationId="{48E59605-0AE5-61C6-1783-83B496AF6628}"/>
          </ac:spMkLst>
        </pc:spChg>
        <pc:spChg chg="mod topLvl">
          <ac:chgData name="Amal R Babu" userId="3a292d0a-112b-4bc3-bf38-7771656893d2" providerId="ADAL" clId="{992600FB-E5A2-48A8-ADC9-6968E10B5B48}" dt="2022-11-30T07:49:14.532" v="3591" actId="1076"/>
          <ac:spMkLst>
            <pc:docMk/>
            <pc:sldMk cId="3017024285" sldId="258"/>
            <ac:spMk id="64" creationId="{1026419F-9D4F-D6A0-6D28-43C551A1C434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66" creationId="{343A34EE-FACA-87F6-C34C-C48FA261057B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4" creationId="{5B42EE59-4515-BD30-FCAE-280B6AFE3380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8" creationId="{76F5A106-D35F-A26F-E7EB-B416BEC7EDF2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79" creationId="{658172E2-3787-64CE-5910-C25C444076A5}"/>
          </ac:spMkLst>
        </pc:spChg>
        <pc:spChg chg="del mod topLvl">
          <ac:chgData name="Amal R Babu" userId="3a292d0a-112b-4bc3-bf38-7771656893d2" providerId="ADAL" clId="{992600FB-E5A2-48A8-ADC9-6968E10B5B48}" dt="2022-11-28T09:11:34.888" v="696" actId="478"/>
          <ac:spMkLst>
            <pc:docMk/>
            <pc:sldMk cId="3017024285" sldId="258"/>
            <ac:spMk id="82" creationId="{26B1158B-41FF-E087-2774-50E4BA3B0F0E}"/>
          </ac:spMkLst>
        </pc:spChg>
        <pc:spChg chg="mod topLvl">
          <ac:chgData name="Amal R Babu" userId="3a292d0a-112b-4bc3-bf38-7771656893d2" providerId="ADAL" clId="{992600FB-E5A2-48A8-ADC9-6968E10B5B48}" dt="2022-11-28T10:55:12.042" v="1122" actId="1036"/>
          <ac:spMkLst>
            <pc:docMk/>
            <pc:sldMk cId="3017024285" sldId="258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4" creationId="{149494EE-3A8F-DAC0-A98E-4649108E72E4}"/>
          </ac:spMkLst>
        </pc:spChg>
        <pc:spChg chg="del mod topLvl">
          <ac:chgData name="Amal R Babu" userId="3a292d0a-112b-4bc3-bf38-7771656893d2" providerId="ADAL" clId="{992600FB-E5A2-48A8-ADC9-6968E10B5B48}" dt="2022-11-28T09:14:31.654" v="710" actId="478"/>
          <ac:spMkLst>
            <pc:docMk/>
            <pc:sldMk cId="3017024285" sldId="258"/>
            <ac:spMk id="95" creationId="{0D630C03-B36C-39F6-6C79-8F573621AEF4}"/>
          </ac:spMkLst>
        </pc:spChg>
        <pc:spChg chg="add del 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6" creationId="{1D716285-1ADB-8062-28AF-3D63F2CFC065}"/>
          </ac:spMkLst>
        </pc:spChg>
        <pc:spChg chg="del mod topLvl">
          <ac:chgData name="Amal R Babu" userId="3a292d0a-112b-4bc3-bf38-7771656893d2" providerId="ADAL" clId="{992600FB-E5A2-48A8-ADC9-6968E10B5B48}" dt="2022-11-28T09:14:38.767" v="713" actId="478"/>
          <ac:spMkLst>
            <pc:docMk/>
            <pc:sldMk cId="3017024285" sldId="258"/>
            <ac:spMk id="97" creationId="{90B083E3-3DE5-599E-82E5-4FCABDDC2E4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3" creationId="{29B0C45B-43BB-5FBD-2EEB-988D2B901594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4" creationId="{74C5E675-701B-8094-F5F5-D71CAAE61688}"/>
          </ac:spMkLst>
        </pc:spChg>
        <pc:spChg chg="del mod topLvl">
          <ac:chgData name="Amal R Babu" userId="3a292d0a-112b-4bc3-bf38-7771656893d2" providerId="ADAL" clId="{992600FB-E5A2-48A8-ADC9-6968E10B5B48}" dt="2022-11-28T09:51:55.228" v="726" actId="478"/>
          <ac:spMkLst>
            <pc:docMk/>
            <pc:sldMk cId="3017024285" sldId="258"/>
            <ac:spMk id="105" creationId="{047252B4-D7F8-C228-24FE-6D1897A378E6}"/>
          </ac:spMkLst>
        </pc:spChg>
        <pc:spChg chg="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109" creationId="{B205D4A8-03D0-E92D-2A10-7A44B4A53BD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0" creationId="{34BEFDCD-12C2-69E4-73F6-CBC34E15DD13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1" creationId="{1370D0EB-FC16-F252-85CC-517536061DBC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2" creationId="{0AECB292-1029-21A6-2E2A-AB91E791153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3" creationId="{C62A8B6B-3814-DC4C-060A-B9DA22585D4E}"/>
          </ac:spMkLst>
        </pc:spChg>
        <pc:spChg chg="add mod topLvl">
          <ac:chgData name="Amal R Babu" userId="3a292d0a-112b-4bc3-bf38-7771656893d2" providerId="ADAL" clId="{992600FB-E5A2-48A8-ADC9-6968E10B5B48}" dt="2022-11-28T10:13:09.572" v="1005" actId="14100"/>
          <ac:spMkLst>
            <pc:docMk/>
            <pc:sldMk cId="3017024285" sldId="258"/>
            <ac:spMk id="128" creationId="{41223AA4-B730-3AEB-3564-71CF3E904C71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0" creationId="{DE0006AF-31CB-231E-D4F6-D868DFE9BE73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1" creationId="{9B399B2D-B4AD-4519-5980-902ACC86562F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2" creationId="{C3503128-C014-83E8-067D-BE687CACD37C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3" creationId="{22AC2BEF-659A-9BFF-B7F9-7B06A71275E0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4" creationId="{DCF34284-4ECD-5A3E-7B23-7CB453163349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5" creationId="{5BB3C482-6436-283A-CBED-C315BA5304DF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7" creationId="{C47EE6C9-0F5E-321F-508D-CF1B448127FD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8" creationId="{144A5030-D66D-D18E-5828-038F2F37BCCA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9" creationId="{F2D7FC6B-3C09-EB09-0492-7F0722E8B635}"/>
          </ac:spMkLst>
        </pc:spChg>
        <pc:grpChg chg="add mod">
          <ac:chgData name="Amal R Babu" userId="3a292d0a-112b-4bc3-bf38-7771656893d2" providerId="ADAL" clId="{992600FB-E5A2-48A8-ADC9-6968E10B5B48}" dt="2022-11-30T07:41:53.720" v="3580" actId="164"/>
          <ac:grpSpMkLst>
            <pc:docMk/>
            <pc:sldMk cId="3017024285" sldId="258"/>
            <ac:grpSpMk id="2" creationId="{05962D93-2AB1-FDA1-8BCF-E7361E3886F7}"/>
          </ac:grpSpMkLst>
        </pc:grpChg>
        <pc:grpChg chg="add mod">
          <ac:chgData name="Amal R Babu" userId="3a292d0a-112b-4bc3-bf38-7771656893d2" providerId="ADAL" clId="{992600FB-E5A2-48A8-ADC9-6968E10B5B48}" dt="2022-11-30T07:42:42.278" v="3582" actId="164"/>
          <ac:grpSpMkLst>
            <pc:docMk/>
            <pc:sldMk cId="3017024285" sldId="258"/>
            <ac:grpSpMk id="10" creationId="{2E03A902-69A0-1B62-4408-118882C7F66E}"/>
          </ac:grpSpMkLst>
        </pc:grpChg>
        <pc:grpChg chg="add del mod">
          <ac:chgData name="Amal R Babu" userId="3a292d0a-112b-4bc3-bf38-7771656893d2" providerId="ADAL" clId="{992600FB-E5A2-48A8-ADC9-6968E10B5B48}" dt="2022-11-28T09:07:07.316" v="676" actId="478"/>
          <ac:grpSpMkLst>
            <pc:docMk/>
            <pc:sldMk cId="3017024285" sldId="258"/>
            <ac:grpSpMk id="10" creationId="{64361FE2-F125-DE31-C0C4-32F58154C347}"/>
          </ac:grpSpMkLst>
        </pc:grpChg>
        <pc:grpChg chg="add del mod">
          <ac:chgData name="Amal R Babu" userId="3a292d0a-112b-4bc3-bf38-7771656893d2" providerId="ADAL" clId="{992600FB-E5A2-48A8-ADC9-6968E10B5B48}" dt="2022-11-30T07:45:28.135" v="3586" actId="165"/>
          <ac:grpSpMkLst>
            <pc:docMk/>
            <pc:sldMk cId="3017024285" sldId="258"/>
            <ac:grpSpMk id="11" creationId="{83C02A96-27A4-EE56-BF45-FA61078DC666}"/>
          </ac:grpSpMkLst>
        </pc:grpChg>
        <pc:grpChg chg="add mod">
          <ac:chgData name="Amal R Babu" userId="3a292d0a-112b-4bc3-bf38-7771656893d2" providerId="ADAL" clId="{992600FB-E5A2-48A8-ADC9-6968E10B5B48}" dt="2022-11-30T07:46:06.929" v="3587" actId="164"/>
          <ac:grpSpMkLst>
            <pc:docMk/>
            <pc:sldMk cId="3017024285" sldId="258"/>
            <ac:grpSpMk id="12" creationId="{B49BF3CE-B5CC-0826-B505-034FA0112EB0}"/>
          </ac:grpSpMkLst>
        </pc:grpChg>
        <pc:grpChg chg="add del mod">
          <ac:chgData name="Amal R Babu" userId="3a292d0a-112b-4bc3-bf38-7771656893d2" providerId="ADAL" clId="{992600FB-E5A2-48A8-ADC9-6968E10B5B48}" dt="2022-11-28T09:10:03.151" v="688" actId="478"/>
          <ac:grpSpMkLst>
            <pc:docMk/>
            <pc:sldMk cId="3017024285" sldId="258"/>
            <ac:grpSpMk id="14" creationId="{E454F90C-F62A-F656-AD96-CB089E2628EB}"/>
          </ac:grpSpMkLst>
        </pc:grpChg>
        <pc:grpChg chg="add mod">
          <ac:chgData name="Amal R Babu" userId="3a292d0a-112b-4bc3-bf38-7771656893d2" providerId="ADAL" clId="{992600FB-E5A2-48A8-ADC9-6968E10B5B48}" dt="2022-11-30T07:46:54.843" v="3589" actId="164"/>
          <ac:grpSpMkLst>
            <pc:docMk/>
            <pc:sldMk cId="3017024285" sldId="258"/>
            <ac:grpSpMk id="14" creationId="{EA242ACD-15E5-8F2C-9A52-01A6F8C1149E}"/>
          </ac:grpSpMkLst>
        </pc:grpChg>
        <pc:grpChg chg="add del mod">
          <ac:chgData name="Amal R Babu" userId="3a292d0a-112b-4bc3-bf38-7771656893d2" providerId="ADAL" clId="{992600FB-E5A2-48A8-ADC9-6968E10B5B48}" dt="2022-11-28T09:11:56.613" v="704" actId="478"/>
          <ac:grpSpMkLst>
            <pc:docMk/>
            <pc:sldMk cId="3017024285" sldId="258"/>
            <ac:grpSpMk id="23" creationId="{9F6BA3C3-1108-046A-BB2C-5D845612F5D5}"/>
          </ac:grpSpMkLst>
        </pc:grpChg>
        <pc:grpChg chg="add del mod">
          <ac:chgData name="Amal R Babu" userId="3a292d0a-112b-4bc3-bf38-7771656893d2" providerId="ADAL" clId="{992600FB-E5A2-48A8-ADC9-6968E10B5B48}" dt="2022-11-28T09:14:55.579" v="719" actId="478"/>
          <ac:grpSpMkLst>
            <pc:docMk/>
            <pc:sldMk cId="3017024285" sldId="258"/>
            <ac:grpSpMk id="26" creationId="{7A7F2333-84D8-E5C3-977E-07F823A3AFAE}"/>
          </ac:grpSpMkLst>
        </pc:grpChg>
        <pc:grpChg chg="del mod topLvl">
          <ac:chgData name="Amal R Babu" userId="3a292d0a-112b-4bc3-bf38-7771656893d2" providerId="ADAL" clId="{992600FB-E5A2-48A8-ADC9-6968E10B5B48}" dt="2022-11-30T07:45:13.635" v="3583" actId="165"/>
          <ac:grpSpMkLst>
            <pc:docMk/>
            <pc:sldMk cId="3017024285" sldId="258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28T09:52:32.050" v="736" actId="478"/>
          <ac:grpSpMkLst>
            <pc:docMk/>
            <pc:sldMk cId="3017024285" sldId="258"/>
            <ac:grpSpMk id="36" creationId="{4B09580E-46F1-4989-1261-39E23238EFC0}"/>
          </ac:grpSpMkLst>
        </pc:grpChg>
        <pc:grpChg chg="add del mod">
          <ac:chgData name="Amal R Babu" userId="3a292d0a-112b-4bc3-bf38-7771656893d2" providerId="ADAL" clId="{992600FB-E5A2-48A8-ADC9-6968E10B5B48}" dt="2022-11-28T09:54:43.047" v="750" actId="478"/>
          <ac:grpSpMkLst>
            <pc:docMk/>
            <pc:sldMk cId="3017024285" sldId="258"/>
            <ac:grpSpMk id="39" creationId="{AB8EB1B6-1DFF-EBD9-F182-3B476CF36304}"/>
          </ac:grpSpMkLst>
        </pc:grpChg>
        <pc:grpChg chg="del mod topLvl">
          <ac:chgData name="Amal R Babu" userId="3a292d0a-112b-4bc3-bf38-7771656893d2" providerId="ADAL" clId="{992600FB-E5A2-48A8-ADC9-6968E10B5B48}" dt="2022-11-30T07:46:32.164" v="3588" actId="165"/>
          <ac:grpSpMkLst>
            <pc:docMk/>
            <pc:sldMk cId="3017024285" sldId="258"/>
            <ac:grpSpMk id="47" creationId="{5C6579D9-4E04-AE17-CF35-68ADBC5766B2}"/>
          </ac:grpSpMkLst>
        </pc:grpChg>
        <pc:grpChg chg="del mod">
          <ac:chgData name="Amal R Babu" userId="3a292d0a-112b-4bc3-bf38-7771656893d2" providerId="ADAL" clId="{992600FB-E5A2-48A8-ADC9-6968E10B5B48}" dt="2022-11-28T09:06:40.648" v="667" actId="165"/>
          <ac:grpSpMkLst>
            <pc:docMk/>
            <pc:sldMk cId="3017024285" sldId="258"/>
            <ac:grpSpMk id="48" creationId="{69AC939C-6A17-1EE3-FE9D-E06008DCC130}"/>
          </ac:grpSpMkLst>
        </pc:grpChg>
        <pc:grpChg chg="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54" creationId="{73F997E9-B116-D8A6-6EF5-C091C7C77B6D}"/>
          </ac:grpSpMkLst>
        </pc:grpChg>
        <pc:grpChg chg="del mod">
          <ac:chgData name="Amal R Babu" userId="3a292d0a-112b-4bc3-bf38-7771656893d2" providerId="ADAL" clId="{992600FB-E5A2-48A8-ADC9-6968E10B5B48}" dt="2022-11-28T09:09:43.517" v="681" actId="165"/>
          <ac:grpSpMkLst>
            <pc:docMk/>
            <pc:sldMk cId="3017024285" sldId="258"/>
            <ac:grpSpMk id="57" creationId="{318616A6-1486-0920-E7B0-D5FE25D6A450}"/>
          </ac:grpSpMkLst>
        </pc:grpChg>
        <pc:grpChg chg="del mod">
          <ac:chgData name="Amal R Babu" userId="3a292d0a-112b-4bc3-bf38-7771656893d2" providerId="ADAL" clId="{992600FB-E5A2-48A8-ADC9-6968E10B5B48}" dt="2022-11-28T09:11:29.187" v="694" actId="165"/>
          <ac:grpSpMkLst>
            <pc:docMk/>
            <pc:sldMk cId="3017024285" sldId="258"/>
            <ac:grpSpMk id="63" creationId="{4B9540E7-160A-EFB7-38E8-A72CB3730515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3" creationId="{584AD7E9-12CA-496B-E73B-15806CCA4ADE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4" creationId="{1F54FA08-BB6C-5A06-1AE9-ECB567768EAB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5" creationId="{9E971AB9-428A-DDC4-FE83-CC2EBEBD1A92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6" creationId="{A5D1F4F4-0E92-59CE-16CE-A5A6032FF713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7" creationId="{DEFE48C9-EE6A-BDBA-DD55-ADD4EB4186E5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28T09:14:29.200" v="709" actId="165"/>
          <ac:grpSpMkLst>
            <pc:docMk/>
            <pc:sldMk cId="3017024285" sldId="258"/>
            <ac:grpSpMk id="93" creationId="{C6786E67-99B8-4F15-9618-F36270D68A30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09:51:53.387" v="725" actId="165"/>
          <ac:grpSpMkLst>
            <pc:docMk/>
            <pc:sldMk cId="3017024285" sldId="258"/>
            <ac:grpSpMk id="101" creationId="{3F44528B-8D8B-30EF-B71A-D6CDA1F31F32}"/>
          </ac:grpSpMkLst>
        </pc:grpChg>
        <pc:grpChg chg="del mod">
          <ac:chgData name="Amal R Babu" userId="3a292d0a-112b-4bc3-bf38-7771656893d2" providerId="ADAL" clId="{992600FB-E5A2-48A8-ADC9-6968E10B5B48}" dt="2022-11-28T09:54:08.191" v="741" actId="165"/>
          <ac:grpSpMkLst>
            <pc:docMk/>
            <pc:sldMk cId="3017024285" sldId="258"/>
            <ac:grpSpMk id="108" creationId="{4EAE90B7-6E98-FAE8-08EE-6FE1853FB360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4" creationId="{7D4B7063-1584-60F1-1CD1-11D42ACD2A6B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5" creationId="{8746B88C-518A-EC0D-1871-381978A06A2C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6" creationId="{D4B18844-F462-D59D-74D6-5BB4CACAA8E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7" creationId="{175F7270-5C5D-B619-CE14-ADAFCF2AC851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8" creationId="{00FD97A6-7245-0F2E-D04C-5AA1A6D35B1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9" creationId="{623EE5C5-1917-F903-E3E3-BB7DE70D973B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0" creationId="{3D9AF15B-F128-BF39-F764-EF44D62478B0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1" creationId="{28488857-8288-96D3-C668-9AF0D32AE0AE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2" creationId="{D8C49F0A-A0EA-CEBF-4C4B-A0FC830F75EA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3" creationId="{C9A75FEA-6E87-99B7-96BE-E3159407DD68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4" creationId="{2D25BD24-4F54-048E-FBF3-1668D71FE9C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5" creationId="{9DE98B3E-CF20-A116-9FAD-586AE184402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6" creationId="{ED74CB91-72D0-B9BE-FB1C-936A6CF6C653}"/>
          </ac:grpSpMkLst>
        </pc:grpChg>
        <pc:grpChg chg="add del mod">
          <ac:chgData name="Amal R Babu" userId="3a292d0a-112b-4bc3-bf38-7771656893d2" providerId="ADAL" clId="{992600FB-E5A2-48A8-ADC9-6968E10B5B48}" dt="2022-11-28T09:56:46.707" v="782" actId="165"/>
          <ac:grpSpMkLst>
            <pc:docMk/>
            <pc:sldMk cId="3017024285" sldId="258"/>
            <ac:grpSpMk id="127" creationId="{F656EDAF-C245-85F1-D5A8-47372AA9916E}"/>
          </ac:grpSpMkLst>
        </pc:grpChg>
        <pc:grpChg chg="add del mod">
          <ac:chgData name="Amal R Babu" userId="3a292d0a-112b-4bc3-bf38-7771656893d2" providerId="ADAL" clId="{992600FB-E5A2-48A8-ADC9-6968E10B5B48}" dt="2022-11-28T09:59:41.170" v="800" actId="165"/>
          <ac:grpSpMkLst>
            <pc:docMk/>
            <pc:sldMk cId="3017024285" sldId="258"/>
            <ac:grpSpMk id="129" creationId="{80A998FA-9585-DF90-A034-0A91AB981BF1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36" creationId="{8C84C2F0-4E33-4FA1-80DA-EB047523ED4F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0" creationId="{DCEBA8BC-CEB0-2B78-A677-7B4C67F6A0D4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1" creationId="{CC63F0C4-F87D-3FDF-6ACD-8658423E7347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2" creationId="{26CF7FD9-2F2E-7BD1-706B-E16DA55CE7AD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3" creationId="{7CCD7FD8-70CD-8FA0-78C1-11A113F427C6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4" creationId="{264C77AC-6E12-D550-819C-EA9CFBBD3724}"/>
          </ac:grpSpMkLst>
        </pc:grpChg>
        <pc:grpChg chg="add del mod">
          <ac:chgData name="Amal R Babu" userId="3a292d0a-112b-4bc3-bf38-7771656893d2" providerId="ADAL" clId="{992600FB-E5A2-48A8-ADC9-6968E10B5B48}" dt="2022-11-28T10:02:02.235" v="846" actId="165"/>
          <ac:grpSpMkLst>
            <pc:docMk/>
            <pc:sldMk cId="3017024285" sldId="258"/>
            <ac:grpSpMk id="145" creationId="{770DF840-9733-DF1D-314A-EB9D81BDF3D3}"/>
          </ac:grpSpMkLst>
        </pc:grpChg>
        <pc:picChg chg="mod">
          <ac:chgData name="Amal R Babu" userId="3a292d0a-112b-4bc3-bf38-7771656893d2" providerId="ADAL" clId="{992600FB-E5A2-48A8-ADC9-6968E10B5B48}" dt="2022-11-28T09:03:04.245" v="580" actId="571"/>
          <ac:picMkLst>
            <pc:docMk/>
            <pc:sldMk cId="3017024285" sldId="258"/>
            <ac:picMk id="12" creationId="{DDC1C56E-12BF-F868-71C1-B51DBE153FD3}"/>
          </ac:picMkLst>
        </pc:picChg>
        <pc:picChg chg="mod">
          <ac:chgData name="Amal R Babu" userId="3a292d0a-112b-4bc3-bf38-7771656893d2" providerId="ADAL" clId="{992600FB-E5A2-48A8-ADC9-6968E10B5B48}" dt="2022-11-28T09:03:06.464" v="581" actId="571"/>
          <ac:picMkLst>
            <pc:docMk/>
            <pc:sldMk cId="3017024285" sldId="258"/>
            <ac:picMk id="25" creationId="{1BB43035-8E16-DA0C-31CC-0DBBF4E2AFB1}"/>
          </ac:picMkLst>
        </pc:picChg>
        <pc:picChg chg="mod">
          <ac:chgData name="Amal R Babu" userId="3a292d0a-112b-4bc3-bf38-7771656893d2" providerId="ADAL" clId="{992600FB-E5A2-48A8-ADC9-6968E10B5B48}" dt="2022-11-28T09:03:09.755" v="582" actId="571"/>
          <ac:picMkLst>
            <pc:docMk/>
            <pc:sldMk cId="3017024285" sldId="258"/>
            <ac:picMk id="38" creationId="{393A3833-DAA9-32F6-8D33-9EFE38BA2F78}"/>
          </ac:picMkLst>
        </pc:picChg>
        <pc:picChg chg="mod topLvl">
          <ac:chgData name="Amal R Babu" userId="3a292d0a-112b-4bc3-bf38-7771656893d2" providerId="ADAL" clId="{992600FB-E5A2-48A8-ADC9-6968E10B5B48}" dt="2022-11-30T07:46:54.843" v="3589" actId="164"/>
          <ac:picMkLst>
            <pc:docMk/>
            <pc:sldMk cId="3017024285" sldId="258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9:06:38.515" v="666" actId="27803"/>
          <ac:picMkLst>
            <pc:docMk/>
            <pc:sldMk cId="3017024285" sldId="258"/>
            <ac:picMk id="46" creationId="{498BC3D1-73B0-F1B6-1025-14157905BB1A}"/>
          </ac:picMkLst>
        </pc:picChg>
        <pc:picChg chg="add del mod">
          <ac:chgData name="Amal R Babu" userId="3a292d0a-112b-4bc3-bf38-7771656893d2" providerId="ADAL" clId="{992600FB-E5A2-48A8-ADC9-6968E10B5B48}" dt="2022-11-28T09:09:41.246" v="680" actId="27803"/>
          <ac:picMkLst>
            <pc:docMk/>
            <pc:sldMk cId="3017024285" sldId="258"/>
            <ac:picMk id="56" creationId="{3698A973-6527-7A1B-9ED9-E18E495ED6E1}"/>
          </ac:picMkLst>
        </pc:picChg>
        <pc:picChg chg="add del mod">
          <ac:chgData name="Amal R Babu" userId="3a292d0a-112b-4bc3-bf38-7771656893d2" providerId="ADAL" clId="{992600FB-E5A2-48A8-ADC9-6968E10B5B48}" dt="2022-11-28T09:11:25.835" v="691" actId="27803"/>
          <ac:picMkLst>
            <pc:docMk/>
            <pc:sldMk cId="3017024285" sldId="258"/>
            <ac:picMk id="61" creationId="{86FD6291-BFA3-0199-C613-1A72C2C690D2}"/>
          </ac:picMkLst>
        </pc:picChg>
        <pc:picChg chg="add del mod">
          <ac:chgData name="Amal R Babu" userId="3a292d0a-112b-4bc3-bf38-7771656893d2" providerId="ADAL" clId="{992600FB-E5A2-48A8-ADC9-6968E10B5B48}" dt="2022-11-28T09:14:26.348" v="707" actId="27803"/>
          <ac:picMkLst>
            <pc:docMk/>
            <pc:sldMk cId="3017024285" sldId="258"/>
            <ac:picMk id="91" creationId="{6CF42618-01B6-51FF-AC31-8D4522CED501}"/>
          </ac:picMkLst>
        </pc:picChg>
        <pc:picChg chg="add del mod">
          <ac:chgData name="Amal R Babu" userId="3a292d0a-112b-4bc3-bf38-7771656893d2" providerId="ADAL" clId="{992600FB-E5A2-48A8-ADC9-6968E10B5B48}" dt="2022-11-28T09:51:49.673" v="722" actId="27803"/>
          <ac:picMkLst>
            <pc:docMk/>
            <pc:sldMk cId="3017024285" sldId="258"/>
            <ac:picMk id="100" creationId="{7925B93A-BDFC-E7BB-D4B0-3AB14A13B119}"/>
          </ac:picMkLst>
        </pc:picChg>
        <pc:picChg chg="add del mod">
          <ac:chgData name="Amal R Babu" userId="3a292d0a-112b-4bc3-bf38-7771656893d2" providerId="ADAL" clId="{992600FB-E5A2-48A8-ADC9-6968E10B5B48}" dt="2022-11-28T09:54:07.384" v="740" actId="27803"/>
          <ac:picMkLst>
            <pc:docMk/>
            <pc:sldMk cId="3017024285" sldId="258"/>
            <ac:picMk id="107" creationId="{8A332954-6206-48FA-59F4-9FFA841353DE}"/>
          </ac:picMkLst>
        </pc:picChg>
        <pc:cxnChg chg="add mod topLvl">
          <ac:chgData name="Amal R Babu" userId="3a292d0a-112b-4bc3-bf38-7771656893d2" providerId="ADAL" clId="{992600FB-E5A2-48A8-ADC9-6968E10B5B48}" dt="2022-11-28T09:56:46.707" v="782" actId="165"/>
          <ac:cxnSpMkLst>
            <pc:docMk/>
            <pc:sldMk cId="3017024285" sldId="258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09:00:51.104" v="571" actId="478"/>
          <ac:cxnSpMkLst>
            <pc:docMk/>
            <pc:sldMk cId="3017024285" sldId="258"/>
            <ac:cxnSpMk id="89" creationId="{6BF68F3E-289A-8A2A-1546-18C89261EBF2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26.199" v="3709"/>
        <pc:sldMkLst>
          <pc:docMk/>
          <pc:sldMk cId="2051568008" sldId="259"/>
        </pc:sldMkLst>
        <pc:spChg chg="add mod">
          <ac:chgData name="Amal R Babu" userId="3a292d0a-112b-4bc3-bf38-7771656893d2" providerId="ADAL" clId="{992600FB-E5A2-48A8-ADC9-6968E10B5B48}" dt="2022-11-28T10:15:59.135" v="1043" actId="1076"/>
          <ac:spMkLst>
            <pc:docMk/>
            <pc:sldMk cId="2051568008" sldId="259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8.489" v="3606" actId="34135"/>
          <ac:spMkLst>
            <pc:docMk/>
            <pc:sldMk cId="2051568008" sldId="259"/>
            <ac:spMk id="3" creationId="{1025ACCD-BEFE-4057-D0DA-23300AB28132}"/>
          </ac:spMkLst>
        </pc:spChg>
        <pc:spChg chg="add mod ord">
          <ac:chgData name="Amal R Babu" userId="3a292d0a-112b-4bc3-bf38-7771656893d2" providerId="ADAL" clId="{992600FB-E5A2-48A8-ADC9-6968E10B5B48}" dt="2022-12-07T05:31:53.592" v="3687" actId="108"/>
          <ac:spMkLst>
            <pc:docMk/>
            <pc:sldMk cId="2051568008" sldId="259"/>
            <ac:spMk id="7" creationId="{A2C0FB83-06E2-1081-1880-BBD48E7C14D0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9" creationId="{67D53DBD-07C2-B89B-2A5E-6EA3F0CE967B}"/>
          </ac:spMkLst>
        </pc:spChg>
        <pc:spChg chg="add del mod ord">
          <ac:chgData name="Amal R Babu" userId="3a292d0a-112b-4bc3-bf38-7771656893d2" providerId="ADAL" clId="{992600FB-E5A2-48A8-ADC9-6968E10B5B48}" dt="2022-11-30T04:47:04.266" v="3083" actId="931"/>
          <ac:spMkLst>
            <pc:docMk/>
            <pc:sldMk cId="2051568008" sldId="259"/>
            <ac:spMk id="10" creationId="{5AAB4348-A26C-E0A8-1FE9-633F30F59407}"/>
          </ac:spMkLst>
        </pc:spChg>
        <pc:spChg chg="add del mod">
          <ac:chgData name="Amal R Babu" userId="3a292d0a-112b-4bc3-bf38-7771656893d2" providerId="ADAL" clId="{992600FB-E5A2-48A8-ADC9-6968E10B5B48}" dt="2022-12-07T05:31:49.304" v="3685" actId="478"/>
          <ac:spMkLst>
            <pc:docMk/>
            <pc:sldMk cId="2051568008" sldId="259"/>
            <ac:spMk id="10" creationId="{781635EE-5872-3B53-5A77-E859919C2941}"/>
          </ac:spMkLst>
        </pc:spChg>
        <pc:spChg chg="add del mod">
          <ac:chgData name="Amal R Babu" userId="3a292d0a-112b-4bc3-bf38-7771656893d2" providerId="ADAL" clId="{992600FB-E5A2-48A8-ADC9-6968E10B5B48}" dt="2022-12-07T05:32:56.130" v="3694" actId="931"/>
          <ac:spMkLst>
            <pc:docMk/>
            <pc:sldMk cId="2051568008" sldId="259"/>
            <ac:spMk id="11" creationId="{81EA46FC-8545-89AD-34A5-BA76930026E3}"/>
          </ac:spMkLst>
        </pc:spChg>
        <pc:spChg chg="add del mod">
          <ac:chgData name="Amal R Babu" userId="3a292d0a-112b-4bc3-bf38-7771656893d2" providerId="ADAL" clId="{992600FB-E5A2-48A8-ADC9-6968E10B5B48}" dt="2022-12-07T05:31:55.612" v="3688" actId="478"/>
          <ac:spMkLst>
            <pc:docMk/>
            <pc:sldMk cId="2051568008" sldId="259"/>
            <ac:spMk id="12" creationId="{9D6330B9-BA8C-ED93-BFAB-18042E986F9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3" creationId="{4F3E08FA-4C08-7258-FA22-03C53F09604C}"/>
          </ac:spMkLst>
        </pc:spChg>
        <pc:spChg chg="add 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14" creationId="{C0BABBA1-52B1-52B0-7FCF-B752C026021A}"/>
          </ac:spMkLst>
        </pc:spChg>
        <pc:spChg chg="add mod topLvl">
          <ac:chgData name="Amal R Babu" userId="3a292d0a-112b-4bc3-bf38-7771656893d2" providerId="ADAL" clId="{992600FB-E5A2-48A8-ADC9-6968E10B5B48}" dt="2022-11-28T10:53:01.415" v="1105" actId="20577"/>
          <ac:spMkLst>
            <pc:docMk/>
            <pc:sldMk cId="2051568008" sldId="259"/>
            <ac:spMk id="15" creationId="{F2C65DD7-055A-8C16-568E-2CA02A423D72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7" creationId="{29D393BC-86FC-4CA8-8830-E874EA43EE28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19" creationId="{D1615F22-3E41-C662-BABC-D173AA9D4662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0" creationId="{85EAA670-9709-3643-429F-38A8CF406997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2" creationId="{48C22072-6BF1-7471-196B-2CA2A17BDDCF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30T07:52:24.576" v="3594" actId="207"/>
          <ac:spMkLst>
            <pc:docMk/>
            <pc:sldMk cId="2051568008" sldId="259"/>
            <ac:spMk id="23" creationId="{D3FA469F-E622-B163-9A6E-C268636E70A7}"/>
          </ac:spMkLst>
        </pc:spChg>
        <pc:spChg chg="add mod">
          <ac:chgData name="Amal R Babu" userId="3a292d0a-112b-4bc3-bf38-7771656893d2" providerId="ADAL" clId="{992600FB-E5A2-48A8-ADC9-6968E10B5B48}" dt="2022-11-30T07:52:28.233" v="3595" actId="207"/>
          <ac:spMkLst>
            <pc:docMk/>
            <pc:sldMk cId="2051568008" sldId="259"/>
            <ac:spMk id="24" creationId="{AED3E656-4D43-0ED9-E65B-6DB0A29A96D3}"/>
          </ac:spMkLst>
        </pc:spChg>
        <pc:spChg chg="add mod">
          <ac:chgData name="Amal R Babu" userId="3a292d0a-112b-4bc3-bf38-7771656893d2" providerId="ADAL" clId="{992600FB-E5A2-48A8-ADC9-6968E10B5B48}" dt="2022-11-30T07:52:32.472" v="3596" actId="207"/>
          <ac:spMkLst>
            <pc:docMk/>
            <pc:sldMk cId="2051568008" sldId="259"/>
            <ac:spMk id="25" creationId="{4B9D06F2-6FEB-8C32-52F6-69010328E106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6" creationId="{09359809-3B66-918D-1448-3627446086A3}"/>
          </ac:spMkLst>
        </pc:spChg>
        <pc:spChg chg="del mod topLvl">
          <ac:chgData name="Amal R Babu" userId="3a292d0a-112b-4bc3-bf38-7771656893d2" providerId="ADAL" clId="{992600FB-E5A2-48A8-ADC9-6968E10B5B48}" dt="2022-11-30T04:45:27.718" v="3081" actId="478"/>
          <ac:spMkLst>
            <pc:docMk/>
            <pc:sldMk cId="2051568008" sldId="259"/>
            <ac:spMk id="26" creationId="{EF4EB0B0-3304-650F-3100-F337800C683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2" creationId="{B631EEF1-030B-D12A-CF6E-E6652F6E6B2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2:35.181" v="3597" actId="207"/>
          <ac:spMkLst>
            <pc:docMk/>
            <pc:sldMk cId="2051568008" sldId="259"/>
            <ac:spMk id="38" creationId="{025BF91C-5163-7619-C9C4-CF2840FE873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8" creationId="{D4770C35-E970-F647-8FAC-E6E27158766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39" creationId="{359AB09C-2AD2-D62D-5194-BB885CA8C65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9" creationId="{A096A059-50C6-D8C8-B9F3-A0C4C3122640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40" creationId="{7BE09A2B-D398-10E6-7081-4157EC2A2CDF}"/>
          </ac:spMkLst>
        </pc:spChg>
        <pc:spChg chg="del mod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45" creationId="{ACF70ACA-A992-4739-22D8-0986B44A36B1}"/>
          </ac:spMkLst>
        </pc:spChg>
        <pc:spChg chg="add mod">
          <ac:chgData name="Amal R Babu" userId="3a292d0a-112b-4bc3-bf38-7771656893d2" providerId="ADAL" clId="{992600FB-E5A2-48A8-ADC9-6968E10B5B48}" dt="2022-11-28T10:15:42.871" v="1037" actId="164"/>
          <ac:spMkLst>
            <pc:docMk/>
            <pc:sldMk cId="2051568008" sldId="259"/>
            <ac:spMk id="46" creationId="{99881D78-2B87-E12B-49E9-D3F730AF9CA4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0" creationId="{0E2B6178-FB2D-9772-47AD-87A73402687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5" creationId="{A2C13AB5-7A64-00F4-ECBF-90F667E097CA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6" creationId="{8B7B167F-4167-0978-E8FD-4722185AE5EB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7" creationId="{4D9D4210-23E0-E42F-33D1-91FBE9BBF1B2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9" creationId="{0C86B5FC-9245-D2ED-DD22-A728FE045334}"/>
          </ac:spMkLst>
        </pc:spChg>
        <pc:spChg chg="add mod">
          <ac:chgData name="Amal R Babu" userId="3a292d0a-112b-4bc3-bf38-7771656893d2" providerId="ADAL" clId="{992600FB-E5A2-48A8-ADC9-6968E10B5B48}" dt="2022-11-28T10:17:14.730" v="1057" actId="1076"/>
          <ac:spMkLst>
            <pc:docMk/>
            <pc:sldMk cId="2051568008" sldId="259"/>
            <ac:spMk id="60" creationId="{78B6EF03-8F3E-3607-3A1C-1F678C9186EF}"/>
          </ac:spMkLst>
        </pc:spChg>
        <pc:spChg chg="add mod">
          <ac:chgData name="Amal R Babu" userId="3a292d0a-112b-4bc3-bf38-7771656893d2" providerId="ADAL" clId="{992600FB-E5A2-48A8-ADC9-6968E10B5B48}" dt="2022-11-28T10:51:07.036" v="1072" actId="1076"/>
          <ac:spMkLst>
            <pc:docMk/>
            <pc:sldMk cId="2051568008" sldId="259"/>
            <ac:spMk id="61" creationId="{FB56885A-E1F6-9657-B73E-63BA2B77CF7F}"/>
          </ac:spMkLst>
        </pc:spChg>
        <pc:spChg chg="add mod">
          <ac:chgData name="Amal R Babu" userId="3a292d0a-112b-4bc3-bf38-7771656893d2" providerId="ADAL" clId="{992600FB-E5A2-48A8-ADC9-6968E10B5B48}" dt="2022-11-28T10:52:44.573" v="1085" actId="20577"/>
          <ac:spMkLst>
            <pc:docMk/>
            <pc:sldMk cId="2051568008" sldId="259"/>
            <ac:spMk id="63" creationId="{67A5FAC3-E100-BF32-3FC6-25618C52AB57}"/>
          </ac:spMkLst>
        </pc:spChg>
        <pc:spChg chg="add mod">
          <ac:chgData name="Amal R Babu" userId="3a292d0a-112b-4bc3-bf38-7771656893d2" providerId="ADAL" clId="{992600FB-E5A2-48A8-ADC9-6968E10B5B48}" dt="2022-11-28T10:51:43.107" v="1081" actId="1076"/>
          <ac:spMkLst>
            <pc:docMk/>
            <pc:sldMk cId="2051568008" sldId="259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4" creationId="{48A1C27E-E79E-600E-19AD-0E7A21AAFA05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8" creationId="{1C51B741-E648-A941-AD8A-56EAD2FB31A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2" creationId="{0EF0CFB5-F3B3-C886-0B34-37073995BBE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4" creationId="{635D0D8E-1492-6332-CC19-542BFD9A9EA0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7" creationId="{B8ECA403-A96C-88F3-E721-B3C5D23243C2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9" creationId="{E9F00506-D310-5C56-3779-3E9B20B069D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0" creationId="{711B0783-1F60-F9EC-104D-9EA4B58AB1AF}"/>
          </ac:spMkLst>
        </pc:spChg>
        <pc:spChg chg="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3" creationId="{BB05898C-40A1-C62A-816F-3C484466890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5" creationId="{8F4E7E02-FCAA-405B-191E-94DAC3CB68E6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7" creationId="{F00E5FA7-49EE-6A60-5C53-2C02E0BE536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9" creationId="{04F4EC89-89F2-7D05-31DA-7B4ADE18D9FA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0" creationId="{FEA6F88C-161F-8774-3C80-B0388F5AE887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3" creationId="{29B0C45B-43BB-5FBD-2EEB-988D2B901594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3" creationId="{C799AEB8-A84F-B8D0-7C08-38E30E24DBE1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4" creationId="{74C5E675-701B-8094-F5F5-D71CAAE6168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4" creationId="{D07B674A-17D4-BF35-5E1E-558C8A5A74C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5" creationId="{9B3D8659-A43F-0CF6-5B64-C5DFBDEB031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7" creationId="{B0D329EE-1360-27F0-8983-5E9999A48F1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8" creationId="{C9BC46E8-42DF-8D06-1DDE-575E632E1361}"/>
          </ac:spMkLst>
        </pc:spChg>
        <pc:spChg chg="del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109" creationId="{B205D4A8-03D0-E92D-2A10-7A44B4A53BD1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0" creationId="{7D2F89A2-3FE8-D639-025B-9BF4C329EFD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1" creationId="{C73F4624-9527-8183-B180-2774B63512B2}"/>
          </ac:spMkLst>
        </pc:spChg>
        <pc:spChg chg="del">
          <ac:chgData name="Amal R Babu" userId="3a292d0a-112b-4bc3-bf38-7771656893d2" providerId="ADAL" clId="{992600FB-E5A2-48A8-ADC9-6968E10B5B48}" dt="2022-11-28T10:02:52.140" v="854" actId="478"/>
          <ac:spMkLst>
            <pc:docMk/>
            <pc:sldMk cId="2051568008" sldId="259"/>
            <ac:spMk id="128" creationId="{41223AA4-B730-3AEB-3564-71CF3E904C71}"/>
          </ac:spMkLst>
        </pc:s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17" creationId="{62C84D17-BBEB-3E1C-AE16-5AF0B8D675B5}"/>
          </ac:grpSpMkLst>
        </pc:grpChg>
        <pc:grpChg chg="add del mod">
          <ac:chgData name="Amal R Babu" userId="3a292d0a-112b-4bc3-bf38-7771656893d2" providerId="ADAL" clId="{992600FB-E5A2-48A8-ADC9-6968E10B5B48}" dt="2022-11-28T10:09:45.034" v="989" actId="165"/>
          <ac:grpSpMkLst>
            <pc:docMk/>
            <pc:sldMk cId="2051568008" sldId="259"/>
            <ac:grpSpMk id="18" creationId="{C09A7A08-794C-3D7E-3686-0FA709168F76}"/>
          </ac:grpSpMkLst>
        </pc:gr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21" creationId="{3CBB2942-9CD4-498A-7B56-660BF9D8C434}"/>
          </ac:grpSpMkLst>
        </pc:grpChg>
        <pc:grpChg chg="del mod">
          <ac:chgData name="Amal R Babu" userId="3a292d0a-112b-4bc3-bf38-7771656893d2" providerId="ADAL" clId="{992600FB-E5A2-48A8-ADC9-6968E10B5B48}" dt="2022-11-28T10:11:51.563" v="992" actId="165"/>
          <ac:grpSpMkLst>
            <pc:docMk/>
            <pc:sldMk cId="2051568008" sldId="259"/>
            <ac:grpSpMk id="25" creationId="{63BC3B76-2556-6FAC-F387-88457C3D373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40" creationId="{3D5ED99E-B557-5BFE-E9CF-7341DD8C0784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47" creationId="{5C6579D9-4E04-AE17-CF35-68ADBC5766B2}"/>
          </ac:grpSpMkLst>
        </pc:grpChg>
        <pc:grpChg chg="add mod">
          <ac:chgData name="Amal R Babu" userId="3a292d0a-112b-4bc3-bf38-7771656893d2" providerId="ADAL" clId="{992600FB-E5A2-48A8-ADC9-6968E10B5B48}" dt="2022-11-28T10:15:45.707" v="1038" actId="1076"/>
          <ac:grpSpMkLst>
            <pc:docMk/>
            <pc:sldMk cId="2051568008" sldId="259"/>
            <ac:grpSpMk id="51" creationId="{6A199681-2294-F9B7-4824-2BE6E7A88CDA}"/>
          </ac:grpSpMkLst>
        </pc:grpChg>
        <pc:grpChg chg="add mod">
          <ac:chgData name="Amal R Babu" userId="3a292d0a-112b-4bc3-bf38-7771656893d2" providerId="ADAL" clId="{992600FB-E5A2-48A8-ADC9-6968E10B5B48}" dt="2022-11-28T10:16:01.650" v="1044" actId="1076"/>
          <ac:grpSpMkLst>
            <pc:docMk/>
            <pc:sldMk cId="2051568008" sldId="259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3" creationId="{B11A7E8C-B243-DF52-4016-8C7680D8C13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6" creationId="{849EF06A-D64C-0A2C-304F-DEE325AD824D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1" creationId="{23FB786A-AA1D-0020-B126-3438384CE24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6" creationId="{558620FA-33D6-57E5-03E6-A343CC80E2F8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2" creationId="{26CF7FD9-2F2E-7BD1-706B-E16DA55CE7AD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3" creationId="{7CCD7FD8-70CD-8FA0-78C1-11A113F427C6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4" creationId="{264C77AC-6E12-D550-819C-EA9CFBBD3724}"/>
          </ac:grpSpMkLst>
        </pc:grpChg>
        <pc:picChg chg="add del mod">
          <ac:chgData name="Amal R Babu" userId="3a292d0a-112b-4bc3-bf38-7771656893d2" providerId="ADAL" clId="{992600FB-E5A2-48A8-ADC9-6968E10B5B48}" dt="2022-11-28T10:09:38.810" v="988" actId="21"/>
          <ac:picMkLst>
            <pc:docMk/>
            <pc:sldMk cId="2051568008" sldId="259"/>
            <ac:picMk id="11" creationId="{0C3F4E01-9EDF-554E-4FC8-2F6658EE75FD}"/>
          </ac:picMkLst>
        </pc:picChg>
        <pc:picChg chg="add mod">
          <ac:chgData name="Amal R Babu" userId="3a292d0a-112b-4bc3-bf38-7771656893d2" providerId="ADAL" clId="{992600FB-E5A2-48A8-ADC9-6968E10B5B48}" dt="2022-12-07T05:32:57.360" v="3695" actId="27614"/>
          <ac:picMkLst>
            <pc:docMk/>
            <pc:sldMk cId="2051568008" sldId="259"/>
            <ac:picMk id="16" creationId="{F0428254-93DC-0B61-79E4-EADDDF187257}"/>
          </ac:picMkLst>
        </pc:picChg>
        <pc:picChg chg="add del mod">
          <ac:chgData name="Amal R Babu" userId="3a292d0a-112b-4bc3-bf38-7771656893d2" providerId="ADAL" clId="{992600FB-E5A2-48A8-ADC9-6968E10B5B48}" dt="2022-12-07T05:31:47.539" v="3684" actId="478"/>
          <ac:picMkLst>
            <pc:docMk/>
            <pc:sldMk cId="2051568008" sldId="259"/>
            <ac:picMk id="18" creationId="{9976A235-3801-899A-D779-B0EF3171EFAC}"/>
          </ac:picMkLst>
        </pc:picChg>
        <pc:picChg chg="add del mod">
          <ac:chgData name="Amal R Babu" userId="3a292d0a-112b-4bc3-bf38-7771656893d2" providerId="ADAL" clId="{992600FB-E5A2-48A8-ADC9-6968E10B5B48}" dt="2022-11-28T10:11:50.103" v="991" actId="27803"/>
          <ac:picMkLst>
            <pc:docMk/>
            <pc:sldMk cId="2051568008" sldId="259"/>
            <ac:picMk id="24" creationId="{4B6AB6E3-8A47-5E65-44D2-7110A57E1F65}"/>
          </ac:picMkLst>
        </pc:picChg>
        <pc:picChg chg="add mod">
          <ac:chgData name="Amal R Babu" userId="3a292d0a-112b-4bc3-bf38-7771656893d2" providerId="ADAL" clId="{992600FB-E5A2-48A8-ADC9-6968E10B5B48}" dt="2022-11-28T10:15:42.871" v="1037" actId="164"/>
          <ac:picMkLst>
            <pc:docMk/>
            <pc:sldMk cId="2051568008" sldId="259"/>
            <ac:picMk id="48" creationId="{B7F712BE-E3CE-C76A-67E8-5029B03919D7}"/>
          </ac:picMkLst>
        </pc:picChg>
        <pc:picChg chg="mod">
          <ac:chgData name="Amal R Babu" userId="3a292d0a-112b-4bc3-bf38-7771656893d2" providerId="ADAL" clId="{992600FB-E5A2-48A8-ADC9-6968E10B5B48}" dt="2022-11-30T07:51:57.059" v="3593"/>
          <ac:picMkLst>
            <pc:docMk/>
            <pc:sldMk cId="2051568008" sldId="259"/>
            <ac:picMk id="85" creationId="{DFD080A1-7AB0-3E28-7207-21274491C070}"/>
          </ac:picMkLst>
        </pc:picChg>
        <pc:cxnChg chg="del">
          <ac:chgData name="Amal R Babu" userId="3a292d0a-112b-4bc3-bf38-7771656893d2" providerId="ADAL" clId="{992600FB-E5A2-48A8-ADC9-6968E10B5B48}" dt="2022-11-30T07:51:56.276" v="3592" actId="478"/>
          <ac:cxnSpMkLst>
            <pc:docMk/>
            <pc:sldMk cId="2051568008" sldId="259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28T10:16:20.345" v="1047" actId="1076"/>
          <ac:cxnSpMkLst>
            <pc:docMk/>
            <pc:sldMk cId="2051568008" sldId="259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1:57.059" v="3593"/>
          <ac:cxnSpMkLst>
            <pc:docMk/>
            <pc:sldMk cId="2051568008" sldId="259"/>
            <ac:cxnSpMk id="91" creationId="{50CB58F2-034B-BA15-CF75-E681C76E3879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52.835" v="3713"/>
        <pc:sldMkLst>
          <pc:docMk/>
          <pc:sldMk cId="2124907517" sldId="260"/>
        </pc:sldMkLst>
        <pc:spChg chg="add mod">
          <ac:chgData name="Amal R Babu" userId="3a292d0a-112b-4bc3-bf38-7771656893d2" providerId="ADAL" clId="{992600FB-E5A2-48A8-ADC9-6968E10B5B48}" dt="2022-11-30T07:53:41.984" v="3600" actId="207"/>
          <ac:spMkLst>
            <pc:docMk/>
            <pc:sldMk cId="2124907517" sldId="260"/>
            <ac:spMk id="2" creationId="{0B46E278-23A9-8215-88C3-E08453E846E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2.818" v="3605" actId="34135"/>
          <ac:spMkLst>
            <pc:docMk/>
            <pc:sldMk cId="2124907517" sldId="260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9" creationId="{10D1C21B-7DBD-2F8D-DC30-3DFED976E27B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9" creationId="{67D53DBD-07C2-B89B-2A5E-6EA3F0CE967B}"/>
          </ac:spMkLst>
        </pc:spChg>
        <pc:spChg chg="add mod">
          <ac:chgData name="Amal R Babu" userId="3a292d0a-112b-4bc3-bf38-7771656893d2" providerId="ADAL" clId="{992600FB-E5A2-48A8-ADC9-6968E10B5B48}" dt="2022-11-30T07:53:45.125" v="3601" actId="207"/>
          <ac:spMkLst>
            <pc:docMk/>
            <pc:sldMk cId="2124907517" sldId="260"/>
            <ac:spMk id="10" creationId="{366E9718-DDBF-6B72-7691-B501A4E4B38A}"/>
          </ac:spMkLst>
        </pc:spChg>
        <pc:spChg chg="add del mod">
          <ac:chgData name="Amal R Babu" userId="3a292d0a-112b-4bc3-bf38-7771656893d2" providerId="ADAL" clId="{992600FB-E5A2-48A8-ADC9-6968E10B5B48}" dt="2022-11-28T10:59:38.274" v="1246" actId="478"/>
          <ac:spMkLst>
            <pc:docMk/>
            <pc:sldMk cId="2124907517" sldId="260"/>
            <ac:spMk id="10" creationId="{A4EB61F4-75D6-162C-4C38-C6362D4685DE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1" creationId="{A81789D4-96F7-AC34-9BAA-E12E47FBF83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2" creationId="{1E46373F-14C9-7889-E000-300699BFDA33}"/>
          </ac:spMkLst>
        </pc:spChg>
        <pc:spChg chg="del">
          <ac:chgData name="Amal R Babu" userId="3a292d0a-112b-4bc3-bf38-7771656893d2" providerId="ADAL" clId="{992600FB-E5A2-48A8-ADC9-6968E10B5B48}" dt="2022-11-28T10:53:24.913" v="1108" actId="478"/>
          <ac:spMkLst>
            <pc:docMk/>
            <pc:sldMk cId="2124907517" sldId="260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3" creationId="{DE502EB7-22E4-69B2-DF07-F3D4D9FD5462}"/>
          </ac:spMkLst>
        </pc:spChg>
        <pc:spChg chg="add mod">
          <ac:chgData name="Amal R Babu" userId="3a292d0a-112b-4bc3-bf38-7771656893d2" providerId="ADAL" clId="{992600FB-E5A2-48A8-ADC9-6968E10B5B48}" dt="2022-11-30T07:53:49.479" v="3602" actId="207"/>
          <ac:spMkLst>
            <pc:docMk/>
            <pc:sldMk cId="2124907517" sldId="260"/>
            <ac:spMk id="14" creationId="{3F358CE8-FF7C-65F6-6459-DD3FD9E65E7B}"/>
          </ac:spMkLst>
        </pc:spChg>
        <pc:spChg chg="del">
          <ac:chgData name="Amal R Babu" userId="3a292d0a-112b-4bc3-bf38-7771656893d2" providerId="ADAL" clId="{992600FB-E5A2-48A8-ADC9-6968E10B5B48}" dt="2022-11-28T10:53:27.481" v="1110" actId="478"/>
          <ac:spMkLst>
            <pc:docMk/>
            <pc:sldMk cId="2124907517" sldId="260"/>
            <ac:spMk id="14" creationId="{C0BABBA1-52B1-52B0-7FCF-B752C026021A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7" creationId="{F63995EE-BD47-EDE2-8AE4-EA3FA8DED41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18" creationId="{95B6254D-D70D-BD51-97A5-BA4D4503FF4E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9" creationId="{60ED34C9-25A9-C5FD-32E9-F5015A13820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1" creationId="{B3381598-C206-30AD-42BC-5F9AB29C2FC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2" creationId="{F26F555F-9904-2E41-F5B3-B4FCA0928F0B}"/>
          </ac:spMkLst>
        </pc:spChg>
        <pc:spChg chg="add 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23" creationId="{44AF4737-265B-A328-3F66-0E2783658E82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4" creationId="{F12158AF-6318-3219-D94C-78935A2C0820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26" creationId="{B6F42C51-9662-B33D-28B2-BEA54846D409}"/>
          </ac:spMkLst>
        </pc:spChg>
        <pc:spChg chg="del">
          <ac:chgData name="Amal R Babu" userId="3a292d0a-112b-4bc3-bf38-7771656893d2" providerId="ADAL" clId="{992600FB-E5A2-48A8-ADC9-6968E10B5B48}" dt="2022-11-28T10:53:25.671" v="1109" actId="478"/>
          <ac:spMkLst>
            <pc:docMk/>
            <pc:sldMk cId="2124907517" sldId="260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8" creationId="{8D1C0A7E-463D-967C-2847-7EBD6C3D88AF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9" creationId="{14F77C75-4D59-9780-69C6-6137BEDF88E2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31" creationId="{438D7A2F-D478-0FC3-DA8D-B4ED9CFD636D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1" creationId="{61B81A57-B5F8-CBF3-F647-EA407686C375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2" creationId="{B631EEF1-030B-D12A-CF6E-E6652F6E6B24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2" creationId="{DA3D1271-F68C-191E-232A-5F059AF6C19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6" creationId="{90012A1E-28AA-E521-B656-ED2BA4A3E08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7" creationId="{15F3B0A5-D2BE-E5E3-FDB6-1F9915EF20C3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7" creationId="{E0E7EAC4-16BE-9F14-7F8A-D62D087EB35B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2" creationId="{7060D5A4-C85A-2A52-9269-D0E00F0186B7}"/>
          </ac:spMkLst>
        </pc:spChg>
        <pc:spChg chg="del mod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5" creationId="{D4238884-2D30-A259-79E6-2AB9141C994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6" creationId="{EB4FAC46-A5DF-AAF4-8BC2-8703217A2AAB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1" creationId="{37361D8A-D18A-180D-06BD-B8389A50F5C6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2" creationId="{54A9F67F-78BE-2ECE-1A81-C1F0A0F4CB7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6" creationId="{84C818EA-467A-B992-99CD-B19352014EE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7" creationId="{2A7B7EE5-335C-0611-3B61-8B8322EF30C9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9" creationId="{20501C96-6E48-40A5-BF63-3D83051637C6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1" creationId="{0CEC1BFB-7227-CF22-C307-71672E5190B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3" creationId="{67A5FAC3-E100-BF32-3FC6-25618C52AB5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3" creationId="{BAD5285B-3F1E-EAD7-6CD3-45EDBA30983E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6" creationId="{71537340-6A15-D8D3-1FFE-EA843712D4E8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6" creationId="{D72CC54A-26A6-20D4-07B9-66D7998606FF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74" creationId="{896077D8-528B-2133-8AF6-2FFEFD40A14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78" creationId="{77CABA8C-E67C-EE77-BD52-4E978DE612EB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2" creationId="{76E2FD19-85FC-3B21-2BD4-826E94C8873B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2" creationId="{8EF55A4A-E3D7-E6D1-4813-AB3F3590D6A3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3" creationId="{91F1806A-4D0B-0993-AB1B-DBCFEB2F5C40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3" creationId="{EECCB751-E259-83B5-8DAC-A342B78C343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4" creationId="{347C2EFA-066A-BEDF-4E4F-67CEE4E968F6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4" creationId="{A1F4407B-E3E4-0E28-3CFA-CC61ACD04B8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6" creationId="{5B11B376-2B98-8470-6F54-DFE9A101C9D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9" creationId="{E411216C-DAC2-FEEF-5AF0-C8E98AFA8E1D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0" creationId="{FFDBA36C-4F57-A40B-EB51-B6D165DF767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1" creationId="{C97E5183-59A2-08F2-3B5C-E31188464B05}"/>
          </ac:spMkLst>
        </pc:spChg>
        <pc:spChg chg="mod">
          <ac:chgData name="Amal R Babu" userId="3a292d0a-112b-4bc3-bf38-7771656893d2" providerId="ADAL" clId="{992600FB-E5A2-48A8-ADC9-6968E10B5B48}" dt="2022-11-28T10:55:22.413" v="1132" actId="20577"/>
          <ac:spMkLst>
            <pc:docMk/>
            <pc:sldMk cId="2124907517" sldId="260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5" creationId="{390AE318-F2A7-8CC7-790A-E1E2253584AB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9" creationId="{740D017F-6B1D-9082-1B38-16BE1087928D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0" creationId="{33884735-D6AF-4529-55A2-AF25F8550797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1" creationId="{E91F6EF4-28CA-A539-ED9C-253CF7EA8AFF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06" creationId="{037904D4-79E1-6049-546D-A8BBF89913C3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28T11:05:08.947" v="1343" actId="313"/>
          <ac:spMkLst>
            <pc:docMk/>
            <pc:sldMk cId="2124907517" sldId="260"/>
            <ac:spMk id="110" creationId="{E8D14ACA-4A8B-CC2F-8B69-E77BE4C4C77C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1" creationId="{70847954-1D86-8E34-0C5F-F52295DFC94A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3" creationId="{A7F600A5-7D5A-A214-0742-9DAA77F157D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5" creationId="{A27FDE62-9799-EB5A-814E-FA23C3CC50A6}"/>
          </ac:spMkLst>
        </pc:spChg>
        <pc:spChg chg="mod topLvl">
          <ac:chgData name="Amal R Babu" userId="3a292d0a-112b-4bc3-bf38-7771656893d2" providerId="ADAL" clId="{992600FB-E5A2-48A8-ADC9-6968E10B5B48}" dt="2022-11-28T11:04:39.374" v="1342" actId="20577"/>
          <ac:spMkLst>
            <pc:docMk/>
            <pc:sldMk cId="2124907517" sldId="260"/>
            <ac:spMk id="116" creationId="{CDAFE034-1DDF-0B78-4CF8-BF4AC861806D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7" creationId="{D871040F-67CE-EB91-C424-A658A003FCAF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9" creationId="{424534C7-782C-3874-2BB3-1B946906618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1" creationId="{19F46ABE-616C-D9F7-AE04-12D9CD5300BD}"/>
          </ac:spMkLst>
        </pc:spChg>
        <pc:spChg chg="mod topLvl">
          <ac:chgData name="Amal R Babu" userId="3a292d0a-112b-4bc3-bf38-7771656893d2" providerId="ADAL" clId="{992600FB-E5A2-48A8-ADC9-6968E10B5B48}" dt="2022-11-28T11:13:22.980" v="1461" actId="20577"/>
          <ac:spMkLst>
            <pc:docMk/>
            <pc:sldMk cId="2124907517" sldId="260"/>
            <ac:spMk id="122" creationId="{6D8DF8F6-B8E2-B147-77D0-91F2AEF0E849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3" creationId="{47854B95-65DE-90B4-D0E4-300A8804A8F6}"/>
          </ac:spMkLst>
        </pc:spChg>
        <pc:spChg chg="add del mod ord">
          <ac:chgData name="Amal R Babu" userId="3a292d0a-112b-4bc3-bf38-7771656893d2" providerId="ADAL" clId="{992600FB-E5A2-48A8-ADC9-6968E10B5B48}" dt="2022-11-28T11:08:28.014" v="1350" actId="931"/>
          <ac:spMkLst>
            <pc:docMk/>
            <pc:sldMk cId="2124907517" sldId="260"/>
            <ac:spMk id="124" creationId="{CD59BCFA-FEEB-2B84-1F97-E45C7B606ECB}"/>
          </ac:spMkLst>
        </pc:spChg>
        <pc:spChg chg="add del mod ord">
          <ac:chgData name="Amal R Babu" userId="3a292d0a-112b-4bc3-bf38-7771656893d2" providerId="ADAL" clId="{992600FB-E5A2-48A8-ADC9-6968E10B5B48}" dt="2022-11-28T11:11:43.652" v="1444" actId="931"/>
          <ac:spMkLst>
            <pc:docMk/>
            <pc:sldMk cId="2124907517" sldId="260"/>
            <ac:spMk id="125" creationId="{F16AF470-FA3D-F7C5-0B0C-C734AD50AB40}"/>
          </ac:spMkLst>
        </pc:spChg>
        <pc:spChg chg="add del mod ord">
          <ac:chgData name="Amal R Babu" userId="3a292d0a-112b-4bc3-bf38-7771656893d2" providerId="ADAL" clId="{992600FB-E5A2-48A8-ADC9-6968E10B5B48}" dt="2022-11-28T11:12:26.105" v="1447" actId="931"/>
          <ac:spMkLst>
            <pc:docMk/>
            <pc:sldMk cId="2124907517" sldId="260"/>
            <ac:spMk id="126" creationId="{1E6A3D78-B0EE-F3CA-C805-DD34E52C3245}"/>
          </ac:spMkLst>
        </pc:spChg>
        <pc:spChg chg="add del mod ord">
          <ac:chgData name="Amal R Babu" userId="3a292d0a-112b-4bc3-bf38-7771656893d2" providerId="ADAL" clId="{992600FB-E5A2-48A8-ADC9-6968E10B5B48}" dt="2022-11-28T11:14:02.389" v="1462" actId="931"/>
          <ac:spMkLst>
            <pc:docMk/>
            <pc:sldMk cId="2124907517" sldId="260"/>
            <ac:spMk id="127" creationId="{A9E33972-0251-8E25-D9FB-10B896A6F96F}"/>
          </ac:spMkLst>
        </pc:s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7" creationId="{BB795FD1-5CA1-03FA-77E0-DDF2C508B9FC}"/>
          </ac:grpSpMkLst>
        </pc:grpChg>
        <pc:grpChg chg="add mod">
          <ac:chgData name="Amal R Babu" userId="3a292d0a-112b-4bc3-bf38-7771656893d2" providerId="ADAL" clId="{992600FB-E5A2-48A8-ADC9-6968E10B5B48}" dt="2022-11-30T07:53:59.972" v="3604" actId="207"/>
          <ac:grpSpMkLst>
            <pc:docMk/>
            <pc:sldMk cId="2124907517" sldId="260"/>
            <ac:grpSpMk id="15" creationId="{C314E235-4DDD-BB35-E446-2F46A2C8207C}"/>
          </ac:grpSpMkLst>
        </pc:gr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16" creationId="{8A0EBE5B-A2D1-4A1B-02C0-3B3A6D7E9C90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0" creationId="{E7C78772-CF0D-FAE7-01E1-5AE6826A2D37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7" creationId="{EA506E3E-B360-F6CC-2884-D76F97DE4294}"/>
          </ac:grpSpMkLst>
        </pc:grpChg>
        <pc:grpChg chg="del mod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36" creationId="{2E701B61-D98B-A7BB-9E0E-BF726365F018}"/>
          </ac:grpSpMkLst>
        </pc:grpChg>
        <pc:grpChg chg="add del mod topLvl">
          <ac:chgData name="Amal R Babu" userId="3a292d0a-112b-4bc3-bf38-7771656893d2" providerId="ADAL" clId="{992600FB-E5A2-48A8-ADC9-6968E10B5B48}" dt="2022-11-28T11:02:08.352" v="1296" actId="165"/>
          <ac:grpSpMkLst>
            <pc:docMk/>
            <pc:sldMk cId="2124907517" sldId="260"/>
            <ac:grpSpMk id="39" creationId="{31A5BC2C-1881-BB2F-4C23-4AF66A5EBA4B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40" creationId="{4AE02BE0-FD2C-7D28-36BC-8FD1682F4394}"/>
          </ac:grpSpMkLst>
        </pc:grpChg>
        <pc:grpChg chg="add del mod">
          <ac:chgData name="Amal R Babu" userId="3a292d0a-112b-4bc3-bf38-7771656893d2" providerId="ADAL" clId="{992600FB-E5A2-48A8-ADC9-6968E10B5B48}" dt="2022-11-28T11:02:03.519" v="1294" actId="165"/>
          <ac:grpSpMkLst>
            <pc:docMk/>
            <pc:sldMk cId="2124907517" sldId="260"/>
            <ac:grpSpMk id="40" creationId="{CFE2740A-3E8D-D114-59AD-1B9BAAC709D9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45" creationId="{26E52E77-0483-2800-CB69-D3E506F9D515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1" creationId="{6A199681-2294-F9B7-4824-2BE6E7A88CDA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60" creationId="{C89FAEF3-7D2F-F5FA-C52C-D2A360029E47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74" creationId="{E8E4F8DF-6F61-642E-140D-C9E9923458B8}"/>
          </ac:grpSpMkLst>
        </pc:grpChg>
        <pc:grpChg chg="mod">
          <ac:chgData name="Amal R Babu" userId="3a292d0a-112b-4bc3-bf38-7771656893d2" providerId="ADAL" clId="{992600FB-E5A2-48A8-ADC9-6968E10B5B48}" dt="2022-11-28T11:01:26.884" v="1286" actId="571"/>
          <ac:grpSpMkLst>
            <pc:docMk/>
            <pc:sldMk cId="2124907517" sldId="260"/>
            <ac:grpSpMk id="78" creationId="{D1842521-749D-1402-67DB-C3C18613C51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85" creationId="{B79D60B3-9121-5213-E344-205B593280A9}"/>
          </ac:grpSpMkLst>
        </pc:grpChg>
        <pc:grpChg chg="mod">
          <ac:chgData name="Amal R Babu" userId="3a292d0a-112b-4bc3-bf38-7771656893d2" providerId="ADAL" clId="{992600FB-E5A2-48A8-ADC9-6968E10B5B48}" dt="2022-11-28T11:01:34.963" v="1288" actId="571"/>
          <ac:grpSpMkLst>
            <pc:docMk/>
            <pc:sldMk cId="2124907517" sldId="260"/>
            <ac:grpSpMk id="87" creationId="{D727F5CA-BE74-DDAD-491E-8C946470DBC3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93" creationId="{FA205FAF-BFFF-C038-B709-8F4BBDC8980B}"/>
          </ac:grpSpMkLst>
        </pc:grpChg>
        <pc:grpChg chg="mod">
          <ac:chgData name="Amal R Babu" userId="3a292d0a-112b-4bc3-bf38-7771656893d2" providerId="ADAL" clId="{992600FB-E5A2-48A8-ADC9-6968E10B5B48}" dt="2022-11-28T11:01:51.653" v="1291" actId="571"/>
          <ac:grpSpMkLst>
            <pc:docMk/>
            <pc:sldMk cId="2124907517" sldId="260"/>
            <ac:grpSpMk id="97" creationId="{69A3281E-5190-BBF3-464C-CF7A5B849928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98" creationId="{5E12AE22-4B66-8998-2063-3E4A6A50C8CF}"/>
          </ac:grpSpMkLst>
        </pc:grpChg>
        <pc:grpChg chg="add 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3" creationId="{3A763F4A-0F50-67A5-F10F-7C5146B93A99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4" creationId="{0FF7C545-D5A1-C5BD-3B0C-420C63447C84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5" creationId="{F03DD6BC-3C62-F141-85F2-B03751F284DC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7" creationId="{FC0CB09D-225B-5FBB-B429-3D0DF9D7A3B2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2" creationId="{5DB116CF-8C10-4BED-D18F-65574806E6FE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14" creationId="{6A369F8F-934A-9E93-A652-E8B18AC5E203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8" creationId="{D523FE3F-5711-C115-00C2-6AB7BBCA6495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20" creationId="{3F60EDA8-C0DA-0680-58C3-B990ECB161D6}"/>
          </ac:grpSpMkLst>
        </pc:grpChg>
        <pc:picChg chg="add del mod">
          <ac:chgData name="Amal R Babu" userId="3a292d0a-112b-4bc3-bf38-7771656893d2" providerId="ADAL" clId="{992600FB-E5A2-48A8-ADC9-6968E10B5B48}" dt="2022-11-28T11:01:28.507" v="1287" actId="478"/>
          <ac:picMkLst>
            <pc:docMk/>
            <pc:sldMk cId="2124907517" sldId="260"/>
            <ac:picMk id="18" creationId="{E5AB6721-BC92-63F2-093F-E83E06F4DECA}"/>
          </ac:picMkLst>
        </pc:picChg>
        <pc:picChg chg="mod">
          <ac:chgData name="Amal R Babu" userId="3a292d0a-112b-4bc3-bf38-7771656893d2" providerId="ADAL" clId="{992600FB-E5A2-48A8-ADC9-6968E10B5B48}" dt="2022-11-30T07:53:35.475" v="3599"/>
          <ac:picMkLst>
            <pc:docMk/>
            <pc:sldMk cId="2124907517" sldId="260"/>
            <ac:picMk id="39" creationId="{90AE3B26-120A-7D21-5119-C249504ACCE1}"/>
          </ac:picMkLst>
        </pc:picChg>
        <pc:picChg chg="add mod">
          <ac:chgData name="Amal R Babu" userId="3a292d0a-112b-4bc3-bf38-7771656893d2" providerId="ADAL" clId="{992600FB-E5A2-48A8-ADC9-6968E10B5B48}" dt="2022-11-28T11:08:29.465" v="1351" actId="27614"/>
          <ac:picMkLst>
            <pc:docMk/>
            <pc:sldMk cId="2124907517" sldId="260"/>
            <ac:picMk id="129" creationId="{620E740B-981C-EA48-B440-8BD78B5F6DBD}"/>
          </ac:picMkLst>
        </pc:picChg>
        <pc:picChg chg="add mod">
          <ac:chgData name="Amal R Babu" userId="3a292d0a-112b-4bc3-bf38-7771656893d2" providerId="ADAL" clId="{992600FB-E5A2-48A8-ADC9-6968E10B5B48}" dt="2022-11-28T11:11:45.247" v="1446" actId="962"/>
          <ac:picMkLst>
            <pc:docMk/>
            <pc:sldMk cId="2124907517" sldId="260"/>
            <ac:picMk id="131" creationId="{B69AF3C8-289A-E969-969C-1D44BF52141B}"/>
          </ac:picMkLst>
        </pc:picChg>
        <pc:picChg chg="add mod">
          <ac:chgData name="Amal R Babu" userId="3a292d0a-112b-4bc3-bf38-7771656893d2" providerId="ADAL" clId="{992600FB-E5A2-48A8-ADC9-6968E10B5B48}" dt="2022-11-28T11:12:26.991" v="1449" actId="962"/>
          <ac:picMkLst>
            <pc:docMk/>
            <pc:sldMk cId="2124907517" sldId="260"/>
            <ac:picMk id="133" creationId="{C7C8D3D3-205C-5534-E5B1-B4274EF5DB3C}"/>
          </ac:picMkLst>
        </pc:picChg>
        <pc:picChg chg="add mod">
          <ac:chgData name="Amal R Babu" userId="3a292d0a-112b-4bc3-bf38-7771656893d2" providerId="ADAL" clId="{992600FB-E5A2-48A8-ADC9-6968E10B5B48}" dt="2022-11-28T11:14:03.740" v="1464" actId="962"/>
          <ac:picMkLst>
            <pc:docMk/>
            <pc:sldMk cId="2124907517" sldId="260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3:34.609" v="3598" actId="478"/>
          <ac:cxnSpMkLst>
            <pc:docMk/>
            <pc:sldMk cId="2124907517" sldId="260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10:53:23.722" v="1107" actId="478"/>
          <ac:cxnSpMkLst>
            <pc:docMk/>
            <pc:sldMk cId="2124907517" sldId="260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3:35.475" v="3599"/>
          <ac:cxnSpMkLst>
            <pc:docMk/>
            <pc:sldMk cId="2124907517" sldId="260"/>
            <ac:cxnSpMk id="48" creationId="{92AA4F4C-9B63-CF90-C495-C44A2CDC1C0D}"/>
          </ac:cxnSpMkLst>
        </pc:cxnChg>
      </pc:sldChg>
      <pc:sldChg chg="addSp delSp modSp add del mod modClrScheme chgLayout">
        <pc:chgData name="Amal R Babu" userId="3a292d0a-112b-4bc3-bf38-7771656893d2" providerId="ADAL" clId="{992600FB-E5A2-48A8-ADC9-6968E10B5B48}" dt="2022-11-28T11:20:49.460" v="1508" actId="47"/>
        <pc:sldMkLst>
          <pc:docMk/>
          <pc:sldMk cId="766209077" sldId="261"/>
        </pc:sldMkLst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0" creationId="{17E2AC5A-A843-D372-65D3-B0C8CC8A0B54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2" creationId="{79352451-2188-D265-3EC9-BA0122DD4238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5" creationId="{E3C200CA-922B-524E-82D7-5706BAA2F538}"/>
          </ac:spMkLst>
        </pc:spChg>
        <pc:spChg chg="mod">
          <ac:chgData name="Amal R Babu" userId="3a292d0a-112b-4bc3-bf38-7771656893d2" providerId="ADAL" clId="{992600FB-E5A2-48A8-ADC9-6968E10B5B48}" dt="2022-11-28T11:14:26.999" v="1468" actId="207"/>
          <ac:spMkLst>
            <pc:docMk/>
            <pc:sldMk cId="766209077" sldId="261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3" creationId="{44AF4737-265B-A328-3F66-0E2783658E82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5" creationId="{463FB830-207A-F9DF-711A-DFFC3BEF6B19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26" creationId="{7F0FB151-1EDF-2722-A640-FFCD83C9F8DB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11:20:19.612" v="1480" actId="20577"/>
          <ac:spMkLst>
            <pc:docMk/>
            <pc:sldMk cId="766209077" sldId="261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28T11:14:46.172" v="1473" actId="207"/>
          <ac:spMkLst>
            <pc:docMk/>
            <pc:sldMk cId="766209077" sldId="261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11:20:39.798" v="1504" actId="20577"/>
          <ac:spMkLst>
            <pc:docMk/>
            <pc:sldMk cId="766209077" sldId="261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6" creationId="{037904D4-79E1-6049-546D-A8BBF89913C3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1" creationId="{70847954-1D86-8E34-0C5F-F52295DFC94A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3" creationId="{47854B95-65DE-90B4-D0E4-300A8804A8F6}"/>
          </ac:spMkLst>
        </pc:spChg>
        <pc:grpChg chg="mod">
          <ac:chgData name="Amal R Babu" userId="3a292d0a-112b-4bc3-bf38-7771656893d2" providerId="ADAL" clId="{992600FB-E5A2-48A8-ADC9-6968E10B5B48}" dt="2022-11-28T11:14:30.557" v="1469" actId="207"/>
          <ac:grpSpMkLst>
            <pc:docMk/>
            <pc:sldMk cId="766209077" sldId="261"/>
            <ac:grpSpMk id="30" creationId="{9ECCC638-745A-4CD5-37F4-34E729654B57}"/>
          </ac:grpSpMkLst>
        </pc:grpChg>
        <pc:grpChg chg="mod">
          <ac:chgData name="Amal R Babu" userId="3a292d0a-112b-4bc3-bf38-7771656893d2" providerId="ADAL" clId="{992600FB-E5A2-48A8-ADC9-6968E10B5B48}" dt="2022-11-28T11:14:39.757" v="1472" actId="207"/>
          <ac:grpSpMkLst>
            <pc:docMk/>
            <pc:sldMk cId="766209077" sldId="261"/>
            <ac:grpSpMk id="47" creationId="{5C6579D9-4E04-AE17-CF35-68ADBC5766B2}"/>
          </ac:grpSpMkLst>
        </pc:grpChg>
        <pc:picChg chg="mod">
          <ac:chgData name="Amal R Babu" userId="3a292d0a-112b-4bc3-bf38-7771656893d2" providerId="ADAL" clId="{992600FB-E5A2-48A8-ADC9-6968E10B5B48}" dt="2022-11-28T11:14:39.757" v="1472" actId="207"/>
          <ac:picMkLst>
            <pc:docMk/>
            <pc:sldMk cId="766209077" sldId="261"/>
            <ac:picMk id="44" creationId="{5B31FC8E-FC26-E411-4E49-286671264F79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5" creationId="{49D8565B-C397-D9DC-E7EB-16966D7FA288}"/>
          </ac:picMkLst>
        </pc:picChg>
      </pc:sldChg>
      <pc:sldChg chg="addSp delSp modSp add mod ord setBg modClrScheme chgLayout">
        <pc:chgData name="Amal R Babu" userId="3a292d0a-112b-4bc3-bf38-7771656893d2" providerId="ADAL" clId="{992600FB-E5A2-48A8-ADC9-6968E10B5B48}" dt="2022-12-07T05:41:56.996" v="3715"/>
        <pc:sldMkLst>
          <pc:docMk/>
          <pc:sldMk cId="456502387" sldId="262"/>
        </pc:sldMkLst>
        <pc:spChg chg="mod">
          <ac:chgData name="Amal R Babu" userId="3a292d0a-112b-4bc3-bf38-7771656893d2" providerId="ADAL" clId="{992600FB-E5A2-48A8-ADC9-6968E10B5B48}" dt="2022-11-28T11:31:49.623" v="1595" actId="34135"/>
          <ac:spMkLst>
            <pc:docMk/>
            <pc:sldMk cId="456502387" sldId="262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15.628" v="3607" actId="34135"/>
          <ac:spMkLst>
            <pc:docMk/>
            <pc:sldMk cId="456502387" sldId="262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2-07T05:34:19.578" v="3698"/>
          <ac:spMkLst>
            <pc:docMk/>
            <pc:sldMk cId="456502387" sldId="262"/>
            <ac:spMk id="7" creationId="{FC55C4C5-4DA5-1241-A63C-48814BDA0FFC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2-07T05:34:35.617" v="3700" actId="931"/>
          <ac:spMkLst>
            <pc:docMk/>
            <pc:sldMk cId="456502387" sldId="262"/>
            <ac:spMk id="9" creationId="{7BE8FEC5-FF6B-67B1-FDDF-15BAA7E07C3A}"/>
          </ac:spMkLst>
        </pc:spChg>
        <pc:spChg chg="add mod">
          <ac:chgData name="Amal R Babu" userId="3a292d0a-112b-4bc3-bf38-7771656893d2" providerId="ADAL" clId="{992600FB-E5A2-48A8-ADC9-6968E10B5B48}" dt="2022-11-30T07:54:24.799" v="3610" actId="207"/>
          <ac:spMkLst>
            <pc:docMk/>
            <pc:sldMk cId="456502387" sldId="262"/>
            <ac:spMk id="10" creationId="{AD85C27C-0BB1-FA36-75E2-5FF1278F2A96}"/>
          </ac:spMkLst>
        </pc:spChg>
        <pc:spChg chg="add del mod ord">
          <ac:chgData name="Amal R Babu" userId="3a292d0a-112b-4bc3-bf38-7771656893d2" providerId="ADAL" clId="{992600FB-E5A2-48A8-ADC9-6968E10B5B48}" dt="2022-11-28T11:30:04.390" v="1569" actId="931"/>
          <ac:spMkLst>
            <pc:docMk/>
            <pc:sldMk cId="456502387" sldId="262"/>
            <ac:spMk id="10" creationId="{EAFFC165-537B-C3A9-13B3-1E15BAD223FC}"/>
          </ac:spMkLst>
        </pc:spChg>
        <pc:spChg chg="add mod">
          <ac:chgData name="Amal R Babu" userId="3a292d0a-112b-4bc3-bf38-7771656893d2" providerId="ADAL" clId="{992600FB-E5A2-48A8-ADC9-6968E10B5B48}" dt="2022-11-30T07:54:29.181" v="3611" actId="207"/>
          <ac:spMkLst>
            <pc:docMk/>
            <pc:sldMk cId="456502387" sldId="262"/>
            <ac:spMk id="11" creationId="{577DA273-EB3D-6852-CCDB-BFFF15E34C52}"/>
          </ac:spMkLst>
        </pc:spChg>
        <pc:spChg chg="del">
          <ac:chgData name="Amal R Babu" userId="3a292d0a-112b-4bc3-bf38-7771656893d2" providerId="ADAL" clId="{992600FB-E5A2-48A8-ADC9-6968E10B5B48}" dt="2022-12-07T05:34:18.335" v="3697" actId="478"/>
          <ac:spMkLst>
            <pc:docMk/>
            <pc:sldMk cId="456502387" sldId="262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11:22:22.767" v="1533" actId="20577"/>
          <ac:spMkLst>
            <pc:docMk/>
            <pc:sldMk cId="456502387" sldId="262"/>
            <ac:spMk id="14" creationId="{C0BABBA1-52B1-52B0-7FCF-B752C026021A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5" creationId="{6DAE504F-7F40-E511-78E6-EAF4217926DC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19" creationId="{3553421D-D83C-95AC-FB60-CB2CE0567731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0" creationId="{1E01816D-31C2-6E7B-BF71-7F845380A037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2" creationId="{4347A6F9-BFB2-18E3-E85B-8558D2D2FD7E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28T11:31:25.871" v="1592" actId="164"/>
          <ac:spMkLst>
            <pc:docMk/>
            <pc:sldMk cId="456502387" sldId="262"/>
            <ac:spMk id="23" creationId="{ED4C6F35-09E0-82B0-59B6-D0FC0E36DB98}"/>
          </ac:spMkLst>
        </pc:spChg>
        <pc:spChg chg="add mod">
          <ac:chgData name="Amal R Babu" userId="3a292d0a-112b-4bc3-bf38-7771656893d2" providerId="ADAL" clId="{992600FB-E5A2-48A8-ADC9-6968E10B5B48}" dt="2022-11-28T11:31:29.955" v="1593" actId="1076"/>
          <ac:spMkLst>
            <pc:docMk/>
            <pc:sldMk cId="456502387" sldId="262"/>
            <ac:spMk id="24" creationId="{FEC7240B-2388-F0F4-135A-0781FC6F144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26" creationId="{92D7922C-1EEA-E866-BE3C-D7CC5409CC07}"/>
          </ac:spMkLst>
        </pc:spChg>
        <pc:spChg chg="del">
          <ac:chgData name="Amal R Babu" userId="3a292d0a-112b-4bc3-bf38-7771656893d2" providerId="ADAL" clId="{992600FB-E5A2-48A8-ADC9-6968E10B5B48}" dt="2022-11-28T11:22:33.518" v="1534" actId="478"/>
          <ac:spMkLst>
            <pc:docMk/>
            <pc:sldMk cId="456502387" sldId="262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7" creationId="{DBE152E4-41AC-39C3-0D38-95FE031D2374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2" creationId="{B631EEF1-030B-D12A-CF6E-E6652F6E6B2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38" creationId="{99C78941-90A3-A6F8-D18E-53E1DA7EFF66}"/>
          </ac:spMkLst>
        </pc:spChg>
        <pc:spChg chg="mod">
          <ac:chgData name="Amal R Babu" userId="3a292d0a-112b-4bc3-bf38-7771656893d2" providerId="ADAL" clId="{992600FB-E5A2-48A8-ADC9-6968E10B5B48}" dt="2022-11-28T11:34:38.329" v="1636" actId="408"/>
          <ac:spMkLst>
            <pc:docMk/>
            <pc:sldMk cId="456502387" sldId="262"/>
            <ac:spMk id="40" creationId="{C49DC037-2E1F-5B53-BD34-03E45A272489}"/>
          </ac:spMkLst>
        </pc:spChg>
        <pc:spChg chg="mod">
          <ac:chgData name="Amal R Babu" userId="3a292d0a-112b-4bc3-bf38-7771656893d2" providerId="ADAL" clId="{992600FB-E5A2-48A8-ADC9-6968E10B5B48}" dt="2022-11-28T11:29:10.229" v="1539" actId="207"/>
          <ac:spMkLst>
            <pc:docMk/>
            <pc:sldMk cId="456502387" sldId="262"/>
            <ac:spMk id="41" creationId="{04DE6D2B-6CE6-28FD-8F23-17896ED36EF7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43" creationId="{4085F982-777E-59AD-4DB4-B07024AB9EAF}"/>
          </ac:spMkLst>
        </pc:spChg>
        <pc:spChg chg="add del mod">
          <ac:chgData name="Amal R Babu" userId="3a292d0a-112b-4bc3-bf38-7771656893d2" providerId="ADAL" clId="{992600FB-E5A2-48A8-ADC9-6968E10B5B48}" dt="2022-11-28T11:33:57.068" v="1623" actId="478"/>
          <ac:spMkLst>
            <pc:docMk/>
            <pc:sldMk cId="456502387" sldId="262"/>
            <ac:spMk id="45" creationId="{27D5D2C2-EEEC-6B16-7578-EAB352B65516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5" creationId="{F85640FF-BC03-031A-1734-D281C1987F2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6" creationId="{A360F351-359D-0F27-4EF0-E585872CE674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8" creationId="{2713503B-1220-078A-FD59-DC97F1CF4CD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4:33.265" v="3612" actId="207"/>
          <ac:spMkLst>
            <pc:docMk/>
            <pc:sldMk cId="456502387" sldId="262"/>
            <ac:spMk id="51" creationId="{B7E72871-78AC-1E80-8767-AEA12D4152A9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4:37.350" v="3613" actId="207"/>
          <ac:spMkLst>
            <pc:docMk/>
            <pc:sldMk cId="456502387" sldId="262"/>
            <ac:spMk id="61" creationId="{89D59979-AF15-77C9-35C0-C5803F46BCA5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3" creationId="{67A5FAC3-E100-BF32-3FC6-25618C52AB57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4" creationId="{392A16D8-217F-FAC8-1B42-CB274F5933CD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8" creationId="{7C8D85BC-21BD-D039-892B-D6DCA64AAED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82" creationId="{9189CD79-3966-73F1-C799-CCE1BEC8ECF4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3" creationId="{C3177BE9-EF9E-F631-BE5D-E4DB15D78EBA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4" creationId="{D1AF6141-A8D8-8975-B3D8-1B27A6C69FF6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6" creationId="{BAE7B1C0-4778-7B58-132D-796216FF00BA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7" creationId="{F4DD9BA2-57C1-24AB-76A8-F0E6F9A8DEFB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9" creationId="{1665D15C-7AA6-E29E-594C-62EF109AFDCC}"/>
          </ac:spMkLst>
        </pc:spChg>
        <pc:spChg chg="add mod topLvl">
          <ac:chgData name="Amal R Babu" userId="3a292d0a-112b-4bc3-bf38-7771656893d2" providerId="ADAL" clId="{992600FB-E5A2-48A8-ADC9-6968E10B5B48}" dt="2022-11-28T11:44:33.945" v="1729" actId="553"/>
          <ac:spMkLst>
            <pc:docMk/>
            <pc:sldMk cId="456502387" sldId="262"/>
            <ac:spMk id="90" creationId="{89F813A0-DF06-8782-EB84-45640D42AE84}"/>
          </ac:spMkLst>
        </pc:spChg>
        <pc:spChg chg="add del mod">
          <ac:chgData name="Amal R Babu" userId="3a292d0a-112b-4bc3-bf38-7771656893d2" providerId="ADAL" clId="{992600FB-E5A2-48A8-ADC9-6968E10B5B48}" dt="2022-11-28T11:42:20.110" v="1707" actId="478"/>
          <ac:spMkLst>
            <pc:docMk/>
            <pc:sldMk cId="456502387" sldId="262"/>
            <ac:spMk id="91" creationId="{DB9A28F6-6A7E-DB7F-1C57-85EFCB8D89F9}"/>
          </ac:spMkLst>
        </pc:spChg>
        <pc:spChg chg="mod">
          <ac:chgData name="Amal R Babu" userId="3a292d0a-112b-4bc3-bf38-7771656893d2" providerId="ADAL" clId="{992600FB-E5A2-48A8-ADC9-6968E10B5B48}" dt="2022-11-28T11:22:17.206" v="1521" actId="20577"/>
          <ac:spMkLst>
            <pc:docMk/>
            <pc:sldMk cId="456502387" sldId="262"/>
            <ac:spMk id="92" creationId="{232C2ADA-8B7B-4990-FB78-B27C9A79E87E}"/>
          </ac:spMkLst>
        </pc:spChg>
        <pc:spChg chg="add 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93" creationId="{995C6408-6112-4D71-76B1-A198EA840434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5" creationId="{DD047D8A-54C5-23DF-9CCF-23AE61A551F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7" creationId="{00DB9F6E-E519-2F71-367B-8A32AC0D267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9" creationId="{17DAFD19-E94C-9B4E-9421-BB117306E732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0" creationId="{66A41442-FD30-9A0B-8C2A-45F95A60805D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02" creationId="{BC336F4F-319C-E66A-14BA-28906300DE58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103" creationId="{BAFE44E9-AEC4-CEA3-41AD-A45C6C502C4C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4" creationId="{80867A1B-819A-F6C6-150E-7AC389AE2FB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5" creationId="{7CE5B138-9368-C8AF-1CBF-7DADB77A2B0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6" creationId="{9EBBFDD3-B621-C1CB-8F4D-34E598E970C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7" creationId="{AC2EEA1D-2682-B441-7ED1-EF376F429ED5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08" creationId="{2CC4A042-574B-BA84-DBFE-57AA317E1B2F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0" creationId="{2680E5CF-17A9-E911-426B-C37B77F3BB05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0" creationId="{980BECE9-59D9-51D2-2671-A8440341C321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1" creationId="{1566CDF0-2A7E-EF6B-3F63-0C5DCDBEAF0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1" creationId="{272886A3-6DBC-2308-FA48-E8D97ADA88A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2" creationId="{0A85348A-9B45-EC66-6C76-F8644B23D0E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2" creationId="{72710BAB-395F-5E28-B85C-1609AD70D3CA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3" creationId="{2FE28F12-D99F-4951-2F95-49496E6959A4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4" creationId="{2E787E6F-1DC6-1407-2801-98F1F49180C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4" creationId="{E29ECA94-5E0E-E47A-F753-23F2FF84ACAC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5" creationId="{55C2243F-F21A-4CF3-8BB4-EAB1F8295A1B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5" creationId="{786D6866-7897-5ECC-58C0-B79ADD553EA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6" creationId="{3395D9B7-7713-FD9E-B052-46A9D509AFE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6" creationId="{D84F845B-F235-8E05-3090-F0426119D2F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7" creationId="{1D436FBF-7291-6A63-F9D0-C0019F724490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7" creationId="{60635EDA-DE37-DEEF-CC25-7805E9764003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0" creationId="{AF029ECB-C890-6E34-F438-2D04BF447A6A}"/>
          </ac:spMkLst>
        </pc:spChg>
        <pc:spChg chg="mod topLvl">
          <ac:chgData name="Amal R Babu" userId="3a292d0a-112b-4bc3-bf38-7771656893d2" providerId="ADAL" clId="{992600FB-E5A2-48A8-ADC9-6968E10B5B48}" dt="2022-11-28T11:54:17.956" v="1749" actId="20577"/>
          <ac:spMkLst>
            <pc:docMk/>
            <pc:sldMk cId="456502387" sldId="262"/>
            <ac:spMk id="121" creationId="{607381F1-55AB-229F-4364-F9F6E00EA7AF}"/>
          </ac:spMkLst>
        </pc:spChg>
        <pc:spChg chg="mod topLvl">
          <ac:chgData name="Amal R Babu" userId="3a292d0a-112b-4bc3-bf38-7771656893d2" providerId="ADAL" clId="{992600FB-E5A2-48A8-ADC9-6968E10B5B48}" dt="2022-11-28T11:54:40.109" v="1754" actId="20577"/>
          <ac:spMkLst>
            <pc:docMk/>
            <pc:sldMk cId="456502387" sldId="262"/>
            <ac:spMk id="122" creationId="{E943BC32-9301-3AC4-54A0-DC9A77C54439}"/>
          </ac:spMkLst>
        </pc:spChg>
        <pc:spChg chg="mod topLvl">
          <ac:chgData name="Amal R Babu" userId="3a292d0a-112b-4bc3-bf38-7771656893d2" providerId="ADAL" clId="{992600FB-E5A2-48A8-ADC9-6968E10B5B48}" dt="2022-11-28T11:55:13.497" v="1762" actId="20577"/>
          <ac:spMkLst>
            <pc:docMk/>
            <pc:sldMk cId="456502387" sldId="262"/>
            <ac:spMk id="123" creationId="{4A8517AE-848C-92E4-4893-544343D0A10B}"/>
          </ac:spMkLst>
        </pc:spChg>
        <pc:spChg chg="mod topLvl">
          <ac:chgData name="Amal R Babu" userId="3a292d0a-112b-4bc3-bf38-7771656893d2" providerId="ADAL" clId="{992600FB-E5A2-48A8-ADC9-6968E10B5B48}" dt="2022-11-28T12:00:16.284" v="1862" actId="20577"/>
          <ac:spMkLst>
            <pc:docMk/>
            <pc:sldMk cId="456502387" sldId="262"/>
            <ac:spMk id="124" creationId="{C8D888ED-A0E6-6CFD-C46C-B2A2C6F93CD9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6" creationId="{2474B38E-5BC8-B870-BD13-61C0AA78E938}"/>
          </ac:spMkLst>
        </pc:spChg>
        <pc:spChg chg="mod topLvl">
          <ac:chgData name="Amal R Babu" userId="3a292d0a-112b-4bc3-bf38-7771656893d2" providerId="ADAL" clId="{992600FB-E5A2-48A8-ADC9-6968E10B5B48}" dt="2022-11-28T11:56:08.056" v="1778" actId="20577"/>
          <ac:spMkLst>
            <pc:docMk/>
            <pc:sldMk cId="456502387" sldId="262"/>
            <ac:spMk id="127" creationId="{A33202C9-ACC2-B266-5BD4-AA7C3726A868}"/>
          </ac:spMkLst>
        </pc:spChg>
        <pc:spChg chg="mod topLvl">
          <ac:chgData name="Amal R Babu" userId="3a292d0a-112b-4bc3-bf38-7771656893d2" providerId="ADAL" clId="{992600FB-E5A2-48A8-ADC9-6968E10B5B48}" dt="2022-11-28T12:31:13.120" v="2258" actId="1076"/>
          <ac:spMkLst>
            <pc:docMk/>
            <pc:sldMk cId="456502387" sldId="262"/>
            <ac:spMk id="128" creationId="{1B53CA33-16E2-CFE5-4BC3-6380C5619605}"/>
          </ac:spMkLst>
        </pc:spChg>
        <pc:spChg chg="mod topLvl">
          <ac:chgData name="Amal R Babu" userId="3a292d0a-112b-4bc3-bf38-7771656893d2" providerId="ADAL" clId="{992600FB-E5A2-48A8-ADC9-6968E10B5B48}" dt="2022-11-28T11:56:37.494" v="1790" actId="20577"/>
          <ac:spMkLst>
            <pc:docMk/>
            <pc:sldMk cId="456502387" sldId="262"/>
            <ac:spMk id="129" creationId="{ABD1E0A6-78C5-24C8-B70D-34623A7F0998}"/>
          </ac:spMkLst>
        </pc:spChg>
        <pc:spChg chg="mod topLvl">
          <ac:chgData name="Amal R Babu" userId="3a292d0a-112b-4bc3-bf38-7771656893d2" providerId="ADAL" clId="{992600FB-E5A2-48A8-ADC9-6968E10B5B48}" dt="2022-11-28T12:00:12.562" v="1858" actId="20577"/>
          <ac:spMkLst>
            <pc:docMk/>
            <pc:sldMk cId="456502387" sldId="262"/>
            <ac:spMk id="130" creationId="{AD4906E6-9F3F-596E-F5FE-BEE7F8AC8BF0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2" creationId="{F3018D3F-F03F-C354-E74A-45E92E7F864C}"/>
          </ac:spMkLst>
        </pc:spChg>
        <pc:spChg chg="mod topLvl">
          <ac:chgData name="Amal R Babu" userId="3a292d0a-112b-4bc3-bf38-7771656893d2" providerId="ADAL" clId="{992600FB-E5A2-48A8-ADC9-6968E10B5B48}" dt="2022-11-28T11:58:26.249" v="1821" actId="20577"/>
          <ac:spMkLst>
            <pc:docMk/>
            <pc:sldMk cId="456502387" sldId="262"/>
            <ac:spMk id="133" creationId="{E7B9F5B0-9C05-02A2-75A5-A19F5567AD19}"/>
          </ac:spMkLst>
        </pc:spChg>
        <pc:spChg chg="mod topLvl">
          <ac:chgData name="Amal R Babu" userId="3a292d0a-112b-4bc3-bf38-7771656893d2" providerId="ADAL" clId="{992600FB-E5A2-48A8-ADC9-6968E10B5B48}" dt="2022-11-28T11:58:03.677" v="1810" actId="20577"/>
          <ac:spMkLst>
            <pc:docMk/>
            <pc:sldMk cId="456502387" sldId="262"/>
            <ac:spMk id="134" creationId="{1A7422DC-D36F-50B4-024E-A06656D534FA}"/>
          </ac:spMkLst>
        </pc:spChg>
        <pc:spChg chg="mod topLvl">
          <ac:chgData name="Amal R Babu" userId="3a292d0a-112b-4bc3-bf38-7771656893d2" providerId="ADAL" clId="{992600FB-E5A2-48A8-ADC9-6968E10B5B48}" dt="2022-11-28T11:58:47.401" v="1826" actId="20577"/>
          <ac:spMkLst>
            <pc:docMk/>
            <pc:sldMk cId="456502387" sldId="262"/>
            <ac:spMk id="135" creationId="{716D7660-941B-EF29-30EC-682D3A12717D}"/>
          </ac:spMkLst>
        </pc:spChg>
        <pc:spChg chg="mod topLvl">
          <ac:chgData name="Amal R Babu" userId="3a292d0a-112b-4bc3-bf38-7771656893d2" providerId="ADAL" clId="{992600FB-E5A2-48A8-ADC9-6968E10B5B48}" dt="2022-11-28T12:00:29.949" v="1866" actId="20577"/>
          <ac:spMkLst>
            <pc:docMk/>
            <pc:sldMk cId="456502387" sldId="262"/>
            <ac:spMk id="136" creationId="{B65DD440-2185-AB4B-3A88-84F255068C91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8" creationId="{45B3098A-961B-7554-46AE-24BCAD4978C9}"/>
          </ac:spMkLst>
        </pc:spChg>
        <pc:spChg chg="mod topLvl">
          <ac:chgData name="Amal R Babu" userId="3a292d0a-112b-4bc3-bf38-7771656893d2" providerId="ADAL" clId="{992600FB-E5A2-48A8-ADC9-6968E10B5B48}" dt="2022-11-28T11:59:16.565" v="1839" actId="20577"/>
          <ac:spMkLst>
            <pc:docMk/>
            <pc:sldMk cId="456502387" sldId="262"/>
            <ac:spMk id="139" creationId="{7C00C4F8-EF20-62C2-67D2-35ED09382F19}"/>
          </ac:spMkLst>
        </pc:spChg>
        <pc:spChg chg="mod topLvl">
          <ac:chgData name="Amal R Babu" userId="3a292d0a-112b-4bc3-bf38-7771656893d2" providerId="ADAL" clId="{992600FB-E5A2-48A8-ADC9-6968E10B5B48}" dt="2022-11-28T11:59:31.603" v="1844" actId="20577"/>
          <ac:spMkLst>
            <pc:docMk/>
            <pc:sldMk cId="456502387" sldId="262"/>
            <ac:spMk id="140" creationId="{BF3AD320-E6BA-B54A-22A5-433DB4E2A12E}"/>
          </ac:spMkLst>
        </pc:spChg>
        <pc:spChg chg="mod topLvl">
          <ac:chgData name="Amal R Babu" userId="3a292d0a-112b-4bc3-bf38-7771656893d2" providerId="ADAL" clId="{992600FB-E5A2-48A8-ADC9-6968E10B5B48}" dt="2022-11-28T11:59:49.095" v="1848" actId="20577"/>
          <ac:spMkLst>
            <pc:docMk/>
            <pc:sldMk cId="456502387" sldId="262"/>
            <ac:spMk id="141" creationId="{CF4C6CFA-A292-03DC-BB16-9238F7930418}"/>
          </ac:spMkLst>
        </pc:spChg>
        <pc:spChg chg="mod topLvl">
          <ac:chgData name="Amal R Babu" userId="3a292d0a-112b-4bc3-bf38-7771656893d2" providerId="ADAL" clId="{992600FB-E5A2-48A8-ADC9-6968E10B5B48}" dt="2022-11-28T12:00:35.740" v="1870" actId="20577"/>
          <ac:spMkLst>
            <pc:docMk/>
            <pc:sldMk cId="456502387" sldId="262"/>
            <ac:spMk id="142" creationId="{9E0AFE28-13BC-0BD2-B1BE-657A2D29CA1A}"/>
          </ac:spMkLst>
        </pc:s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17" creationId="{34AA51F9-A5BB-0AD2-42C9-FEAAC4F46D4F}"/>
          </ac:grpSpMkLst>
        </pc:gr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21" creationId="{0A01D3BB-F577-1DB9-C079-43A0DB132200}"/>
          </ac:grpSpMkLst>
        </pc:grpChg>
        <pc:grpChg chg="add mod">
          <ac:chgData name="Amal R Babu" userId="3a292d0a-112b-4bc3-bf38-7771656893d2" providerId="ADAL" clId="{992600FB-E5A2-48A8-ADC9-6968E10B5B48}" dt="2022-11-28T11:32:44.092" v="1606" actId="1076"/>
          <ac:grpSpMkLst>
            <pc:docMk/>
            <pc:sldMk cId="456502387" sldId="262"/>
            <ac:grpSpMk id="25" creationId="{B7D384B6-FE5C-EC81-0C13-3070FEAF0FC6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39" creationId="{A6D0270B-B522-A741-16CB-391499EFD635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1:32:40.465" v="1605" actId="478"/>
          <ac:grpSpMkLst>
            <pc:docMk/>
            <pc:sldMk cId="456502387" sldId="262"/>
            <ac:grpSpMk id="51" creationId="{6A199681-2294-F9B7-4824-2BE6E7A88CDA}"/>
          </ac:grpSpMkLst>
        </pc:grpChg>
        <pc:grpChg chg="mod">
          <ac:chgData name="Amal R Babu" userId="3a292d0a-112b-4bc3-bf38-7771656893d2" providerId="ADAL" clId="{992600FB-E5A2-48A8-ADC9-6968E10B5B48}" dt="2022-11-28T11:34:32.092" v="1635" actId="1076"/>
          <ac:grpSpMkLst>
            <pc:docMk/>
            <pc:sldMk cId="456502387" sldId="262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0" creationId="{47622292-5C38-01B6-863A-E7112EF6A52C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6" creationId="{8DDEA7EB-0C85-EF61-159E-0EA9A0DA2025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28T11:33:59.504" v="1624" actId="27803"/>
          <ac:grpSpMkLst>
            <pc:docMk/>
            <pc:sldMk cId="456502387" sldId="262"/>
            <ac:grpSpMk id="82" creationId="{7AE2EE1B-25E6-D949-DA5C-A25D092BB9FB}"/>
          </ac:grpSpMkLst>
        </pc:grpChg>
        <pc:grpChg chg="add mod">
          <ac:chgData name="Amal R Babu" userId="3a292d0a-112b-4bc3-bf38-7771656893d2" providerId="ADAL" clId="{992600FB-E5A2-48A8-ADC9-6968E10B5B48}" dt="2022-11-28T11:34:38.329" v="1636" actId="408"/>
          <ac:grpSpMkLst>
            <pc:docMk/>
            <pc:sldMk cId="456502387" sldId="262"/>
            <ac:grpSpMk id="85" creationId="{60B5FCB6-0D11-8A0D-996E-9902629C0211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1:44:04.258" v="1724" actId="165"/>
          <ac:grpSpMkLst>
            <pc:docMk/>
            <pc:sldMk cId="456502387" sldId="262"/>
            <ac:grpSpMk id="104" creationId="{B035A79A-F76B-FAC8-9CE8-40908FA7F49F}"/>
          </ac:grpSpMkLst>
        </pc:grpChg>
        <pc:grpChg chg="add mod">
          <ac:chgData name="Amal R Babu" userId="3a292d0a-112b-4bc3-bf38-7771656893d2" providerId="ADAL" clId="{992600FB-E5A2-48A8-ADC9-6968E10B5B48}" dt="2022-11-28T11:45:13.565" v="1737" actId="164"/>
          <ac:grpSpMkLst>
            <pc:docMk/>
            <pc:sldMk cId="456502387" sldId="262"/>
            <ac:grpSpMk id="105" creationId="{A797F7F3-4FFC-A433-A8EC-FD6CFB6A4A98}"/>
          </ac:grpSpMkLst>
        </pc:grpChg>
        <pc:grpChg chg="add mod">
          <ac:chgData name="Amal R Babu" userId="3a292d0a-112b-4bc3-bf38-7771656893d2" providerId="ADAL" clId="{992600FB-E5A2-48A8-ADC9-6968E10B5B48}" dt="2022-11-28T11:45:12.885" v="1736" actId="571"/>
          <ac:grpSpMkLst>
            <pc:docMk/>
            <pc:sldMk cId="456502387" sldId="262"/>
            <ac:grpSpMk id="106" creationId="{63AD96E3-F917-E8B6-177A-6D3DBEE84FE6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08" creationId="{41E7BE38-DDC9-EF93-E6B9-107524F7EBDB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13" creationId="{2055F4B6-1288-D5BF-5A88-A250134D8D9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8" creationId="{043633F5-D95C-EC44-6A2C-9669320F44C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9" creationId="{0DF1CE87-FF9F-4ABD-99E2-64093BAC45F2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25" creationId="{6E4031DC-731A-7149-00FF-2FEEDAFF38D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1" creationId="{A3FC7376-6A9C-022F-0BBE-FD482A2F010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7" creationId="{6D73F774-5F43-C017-D7A1-E8832562B9FF}"/>
          </ac:grpSpMkLst>
        </pc:grpChg>
        <pc:picChg chg="add mod">
          <ac:chgData name="Amal R Babu" userId="3a292d0a-112b-4bc3-bf38-7771656893d2" providerId="ADAL" clId="{992600FB-E5A2-48A8-ADC9-6968E10B5B48}" dt="2022-12-07T05:34:37.213" v="3701" actId="27614"/>
          <ac:picMkLst>
            <pc:docMk/>
            <pc:sldMk cId="456502387" sldId="262"/>
            <ac:picMk id="16" creationId="{1AA25A56-E0D3-7B53-02A1-4B40A5E1E107}"/>
          </ac:picMkLst>
        </pc:picChg>
        <pc:picChg chg="add del mod">
          <ac:chgData name="Amal R Babu" userId="3a292d0a-112b-4bc3-bf38-7771656893d2" providerId="ADAL" clId="{992600FB-E5A2-48A8-ADC9-6968E10B5B48}" dt="2022-12-07T05:34:17.085" v="3696" actId="478"/>
          <ac:picMkLst>
            <pc:docMk/>
            <pc:sldMk cId="456502387" sldId="262"/>
            <ac:picMk id="18" creationId="{FD893C51-FC2A-8102-8654-BE56641F31C7}"/>
          </ac:picMkLst>
        </pc:picChg>
        <pc:picChg chg="add del mod">
          <ac:chgData name="Amal R Babu" userId="3a292d0a-112b-4bc3-bf38-7771656893d2" providerId="ADAL" clId="{992600FB-E5A2-48A8-ADC9-6968E10B5B48}" dt="2022-11-28T11:32:04.674" v="1597" actId="27803"/>
          <ac:picMkLst>
            <pc:docMk/>
            <pc:sldMk cId="456502387" sldId="262"/>
            <ac:picMk id="39" creationId="{C49DC037-2E1F-5B53-BD34-03E45A272489}"/>
          </ac:picMkLst>
        </pc:picChg>
        <pc:picChg chg="mod">
          <ac:chgData name="Amal R Babu" userId="3a292d0a-112b-4bc3-bf38-7771656893d2" providerId="ADAL" clId="{992600FB-E5A2-48A8-ADC9-6968E10B5B48}" dt="2022-11-30T07:54:19.687" v="3609"/>
          <ac:picMkLst>
            <pc:docMk/>
            <pc:sldMk cId="456502387" sldId="262"/>
            <ac:picMk id="63" creationId="{4A7CEB4A-3D62-145B-75E6-20D1BA3EB288}"/>
          </ac:picMkLst>
        </pc:picChg>
        <pc:picChg chg="add del mod">
          <ac:chgData name="Amal R Babu" userId="3a292d0a-112b-4bc3-bf38-7771656893d2" providerId="ADAL" clId="{992600FB-E5A2-48A8-ADC9-6968E10B5B48}" dt="2022-11-28T11:33:59.504" v="1624" actId="27803"/>
          <ac:picMkLst>
            <pc:docMk/>
            <pc:sldMk cId="456502387" sldId="262"/>
            <ac:picMk id="78" creationId="{46351F29-5C30-8863-2E31-A56E7B420E79}"/>
          </ac:picMkLst>
        </pc:picChg>
        <pc:picChg chg="add mod topLvl">
          <ac:chgData name="Amal R Babu" userId="3a292d0a-112b-4bc3-bf38-7771656893d2" providerId="ADAL" clId="{992600FB-E5A2-48A8-ADC9-6968E10B5B48}" dt="2022-11-28T11:44:04.258" v="1724" actId="165"/>
          <ac:picMkLst>
            <pc:docMk/>
            <pc:sldMk cId="456502387" sldId="262"/>
            <ac:picMk id="101" creationId="{9D01849E-579C-F074-697C-09610E68C1E2}"/>
          </ac:picMkLst>
        </pc:picChg>
        <pc:picChg chg="add del">
          <ac:chgData name="Amal R Babu" userId="3a292d0a-112b-4bc3-bf38-7771656893d2" providerId="ADAL" clId="{992600FB-E5A2-48A8-ADC9-6968E10B5B48}" dt="2022-11-28T11:59:10.024" v="1834" actId="22"/>
          <ac:picMkLst>
            <pc:docMk/>
            <pc:sldMk cId="456502387" sldId="262"/>
            <ac:picMk id="144" creationId="{DCC7A64F-2DA0-1850-CB86-4F18FAF010A9}"/>
          </ac:picMkLst>
        </pc:picChg>
        <pc:cxnChg chg="del">
          <ac:chgData name="Amal R Babu" userId="3a292d0a-112b-4bc3-bf38-7771656893d2" providerId="ADAL" clId="{992600FB-E5A2-48A8-ADC9-6968E10B5B48}" dt="2022-11-30T07:54:19.126" v="3608" actId="478"/>
          <ac:cxnSpMkLst>
            <pc:docMk/>
            <pc:sldMk cId="456502387" sldId="262"/>
            <ac:cxnSpMk id="7" creationId="{1C225904-9D2F-F0C8-8BBE-32DEDB3F8B8F}"/>
          </ac:cxnSpMkLst>
        </pc:cxnChg>
        <pc:cxnChg chg="mod">
          <ac:chgData name="Amal R Babu" userId="3a292d0a-112b-4bc3-bf38-7771656893d2" providerId="ADAL" clId="{992600FB-E5A2-48A8-ADC9-6968E10B5B48}" dt="2022-11-28T11:45:13.565" v="1737" actId="164"/>
          <ac:cxnSpMkLst>
            <pc:docMk/>
            <pc:sldMk cId="456502387" sldId="262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4:19.687" v="3609"/>
          <ac:cxnSpMkLst>
            <pc:docMk/>
            <pc:sldMk cId="456502387" sldId="262"/>
            <ac:cxnSpMk id="91" creationId="{D8D7C6A5-AEEB-C163-3CF0-8A2E57387A77}"/>
          </ac:cxnSpMkLst>
        </pc:cxnChg>
        <pc:cxnChg chg="mod">
          <ac:chgData name="Amal R Babu" userId="3a292d0a-112b-4bc3-bf38-7771656893d2" providerId="ADAL" clId="{992600FB-E5A2-48A8-ADC9-6968E10B5B48}" dt="2022-11-28T11:45:12.885" v="1736" actId="571"/>
          <ac:cxnSpMkLst>
            <pc:docMk/>
            <pc:sldMk cId="456502387" sldId="262"/>
            <ac:cxnSpMk id="107" creationId="{F0F3D56D-6E41-F7FE-B528-5BCFA89D1182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01.818" v="3717"/>
        <pc:sldMkLst>
          <pc:docMk/>
          <pc:sldMk cId="2364773439" sldId="263"/>
        </pc:sldMkLst>
        <pc:spChg chg="add mod">
          <ac:chgData name="Amal R Babu" userId="3a292d0a-112b-4bc3-bf38-7771656893d2" providerId="ADAL" clId="{992600FB-E5A2-48A8-ADC9-6968E10B5B48}" dt="2022-11-30T07:54:52.591" v="3617" actId="207"/>
          <ac:spMkLst>
            <pc:docMk/>
            <pc:sldMk cId="2364773439" sldId="263"/>
            <ac:spMk id="2" creationId="{9442A860-D4CC-48E4-0F0E-B4479E74D3CB}"/>
          </ac:spMkLst>
        </pc:spChg>
        <pc:spChg chg="mod">
          <ac:chgData name="Amal R Babu" userId="3a292d0a-112b-4bc3-bf38-7771656893d2" providerId="ADAL" clId="{992600FB-E5A2-48A8-ADC9-6968E10B5B48}" dt="2022-11-30T07:54:43.570" v="3614" actId="34135"/>
          <ac:spMkLst>
            <pc:docMk/>
            <pc:sldMk cId="2364773439" sldId="263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9" creationId="{86E04132-DD40-D888-227A-2FF55C8155AC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0" creationId="{46699290-2E8C-1A15-E058-649666D1EC61}"/>
          </ac:spMkLst>
        </pc:spChg>
        <pc:spChg chg="add mod">
          <ac:chgData name="Amal R Babu" userId="3a292d0a-112b-4bc3-bf38-7771656893d2" providerId="ADAL" clId="{992600FB-E5A2-48A8-ADC9-6968E10B5B48}" dt="2022-11-30T07:54:55.752" v="3618" actId="207"/>
          <ac:spMkLst>
            <pc:docMk/>
            <pc:sldMk cId="2364773439" sldId="263"/>
            <ac:spMk id="10" creationId="{BF327C5E-38B8-FD40-1008-B590C0F4580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" creationId="{FA5F6DEF-A67E-12EF-EBE3-29B48FCD158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2" creationId="{2FA9CCA2-3810-299D-1E7F-F8776D90F925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2" creationId="{91C85C31-8D24-778D-BA8E-0639A5B2D0E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3" creationId="{9D1CF412-EA23-FA8F-EF03-64FEC15FC5C2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4" creationId="{0536EAAD-B702-7A4A-E8E3-E4CB0AE8781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5" creationId="{26677975-BF37-C245-C43E-14044ED393B6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7" creationId="{40A466A9-4C65-A3A5-0762-2B090A939A8A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8" creationId="{AEEADE66-51CC-E142-2DB8-DCA75220F35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9" creationId="{8794D78F-E67C-04BF-C09E-C4A809C4CAD9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1" creationId="{88AF1956-F7FB-2ADE-A3E7-1F7329C9752A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2" creationId="{B8560F59-A67B-8514-2A4E-47A28A1A48B1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23" creationId="{44AF4737-265B-A328-3F66-0E2783658E8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4" creationId="{CAD433C1-E419-7FEA-703B-20713AD1521F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5" creationId="{DC1A2FF7-3037-51BA-B691-84C347E10CD8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6" creationId="{4D37D70B-BB0E-7618-2D4C-B89B231F572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26" creationId="{678F0BBD-9B16-4BBA-F5CD-6D4D753803D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9" creationId="{D2697409-DA9B-84CF-C5C5-4FA11D3D158F}"/>
          </ac:spMkLst>
        </pc:spChg>
        <pc:spChg chg="add mod">
          <ac:chgData name="Amal R Babu" userId="3a292d0a-112b-4bc3-bf38-7771656893d2" providerId="ADAL" clId="{992600FB-E5A2-48A8-ADC9-6968E10B5B48}" dt="2022-11-28T12:02:59.233" v="1897" actId="20577"/>
          <ac:spMkLst>
            <pc:docMk/>
            <pc:sldMk cId="2364773439" sldId="263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03:23.575" v="1903" actId="478"/>
          <ac:spMkLst>
            <pc:docMk/>
            <pc:sldMk cId="2364773439" sldId="263"/>
            <ac:spMk id="32" creationId="{BDABE8D1-AD9E-1D90-CEB5-622C425052B1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6" creationId="{4DC967C5-83A7-AD1A-BBC7-D3A104DE021D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7" creationId="{34F596A3-D6A5-20F5-27B0-AFB77A63F95B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38" creationId="{62D786AF-FE16-2232-EAD1-2647CD5A70BB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9" creationId="{FF6C9467-5B08-8BAB-F1CB-37ED726D228E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5" creationId="{B256E905-DA71-294B-7F7C-C652F54C3A6E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6" creationId="{188EFA61-DB70-DAFC-31DC-BDC96A80EEA8}"/>
          </ac:spMkLst>
        </pc:spChg>
        <pc:spChg chg="mod topLvl">
          <ac:chgData name="Amal R Babu" userId="3a292d0a-112b-4bc3-bf38-7771656893d2" providerId="ADAL" clId="{992600FB-E5A2-48A8-ADC9-6968E10B5B48}" dt="2022-11-28T12:06:36.154" v="1936" actId="20577"/>
          <ac:spMkLst>
            <pc:docMk/>
            <pc:sldMk cId="2364773439" sldId="263"/>
            <ac:spMk id="48" creationId="{87923580-32B6-08A6-F477-AC680FDF33F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0" creationId="{0E2B6178-FB2D-9772-47AD-87A734026875}"/>
          </ac:spMkLst>
        </pc:spChg>
        <pc:spChg chg="mod topLvl">
          <ac:chgData name="Amal R Babu" userId="3a292d0a-112b-4bc3-bf38-7771656893d2" providerId="ADAL" clId="{992600FB-E5A2-48A8-ADC9-6968E10B5B48}" dt="2022-11-28T12:07:04.011" v="1948" actId="20577"/>
          <ac:spMkLst>
            <pc:docMk/>
            <pc:sldMk cId="2364773439" sldId="263"/>
            <ac:spMk id="51" creationId="{0AE6C7DB-54A3-306D-51D7-F9A62821BC1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52" creationId="{A51E1879-0983-793E-8C67-35ADC92A94D4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6" creationId="{9BA740F2-8C9A-B970-BF59-F06421B1D7D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8" creationId="{84827C04-91A4-59E2-705C-138BA0A13DA9}"/>
          </ac:spMkLst>
        </pc:spChg>
        <pc:spChg chg="mod topLvl">
          <ac:chgData name="Amal R Babu" userId="3a292d0a-112b-4bc3-bf38-7771656893d2" providerId="ADAL" clId="{992600FB-E5A2-48A8-ADC9-6968E10B5B48}" dt="2022-11-28T12:06:40.609" v="1938" actId="20577"/>
          <ac:spMkLst>
            <pc:docMk/>
            <pc:sldMk cId="2364773439" sldId="263"/>
            <ac:spMk id="59" creationId="{6D780EB8-AF77-C957-0C50-B6CC014553E1}"/>
          </ac:spMkLst>
        </pc:spChg>
        <pc:spChg chg="mod topLvl">
          <ac:chgData name="Amal R Babu" userId="3a292d0a-112b-4bc3-bf38-7771656893d2" providerId="ADAL" clId="{992600FB-E5A2-48A8-ADC9-6968E10B5B48}" dt="2022-11-28T12:07:12.777" v="1951"/>
          <ac:spMkLst>
            <pc:docMk/>
            <pc:sldMk cId="2364773439" sldId="263"/>
            <ac:spMk id="60" creationId="{A182E973-9E5E-248B-72F7-B3EB6FB871AC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61" creationId="{CF707A24-BB37-2310-5D3D-D5FF23E3A4BC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3" creationId="{47AFAA0F-4912-A9E2-F38E-0D53833DD1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6" creationId="{C800A48B-76D3-4A43-7A51-44D9C1E42F7E}"/>
          </ac:spMkLst>
        </pc:spChg>
        <pc:spChg chg="mod topLvl">
          <ac:chgData name="Amal R Babu" userId="3a292d0a-112b-4bc3-bf38-7771656893d2" providerId="ADAL" clId="{992600FB-E5A2-48A8-ADC9-6968E10B5B48}" dt="2022-11-28T12:06:43.267" v="1940" actId="20577"/>
          <ac:spMkLst>
            <pc:docMk/>
            <pc:sldMk cId="2364773439" sldId="263"/>
            <ac:spMk id="74" creationId="{D1EB0B5B-9B73-3AD3-B6AF-B8FD207D5402}"/>
          </ac:spMkLst>
        </pc:spChg>
        <pc:spChg chg="mod topLvl">
          <ac:chgData name="Amal R Babu" userId="3a292d0a-112b-4bc3-bf38-7771656893d2" providerId="ADAL" clId="{992600FB-E5A2-48A8-ADC9-6968E10B5B48}" dt="2022-11-28T12:07:34.681" v="1960"/>
          <ac:spMkLst>
            <pc:docMk/>
            <pc:sldMk cId="2364773439" sldId="263"/>
            <ac:spMk id="78" creationId="{245E1DAD-9FDE-65CC-54CB-E9BA20B4E466}"/>
          </ac:spMkLst>
        </pc:spChg>
        <pc:spChg chg="add mod">
          <ac:chgData name="Amal R Babu" userId="3a292d0a-112b-4bc3-bf38-7771656893d2" providerId="ADAL" clId="{992600FB-E5A2-48A8-ADC9-6968E10B5B48}" dt="2022-11-30T07:55:00.156" v="3619" actId="207"/>
          <ac:spMkLst>
            <pc:docMk/>
            <pc:sldMk cId="2364773439" sldId="263"/>
            <ac:spMk id="82" creationId="{AD4FDD65-F811-D90E-1CF7-966F2B4333FD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3" creationId="{7F4E7200-F011-20D7-7E51-EEBE8E1884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4" creationId="{4139E23D-6FED-647B-2EF0-D0E10A03FC5A}"/>
          </ac:spMkLst>
        </pc:spChg>
        <pc:spChg chg="mod topLvl">
          <ac:chgData name="Amal R Babu" userId="3a292d0a-112b-4bc3-bf38-7771656893d2" providerId="ADAL" clId="{992600FB-E5A2-48A8-ADC9-6968E10B5B48}" dt="2022-11-28T12:06:45.401" v="1942" actId="20577"/>
          <ac:spMkLst>
            <pc:docMk/>
            <pc:sldMk cId="2364773439" sldId="263"/>
            <ac:spMk id="85" creationId="{C92C8AEB-9893-870F-F370-F160552CB596}"/>
          </ac:spMkLst>
        </pc:spChg>
        <pc:spChg chg="mod topLvl">
          <ac:chgData name="Amal R Babu" userId="3a292d0a-112b-4bc3-bf38-7771656893d2" providerId="ADAL" clId="{992600FB-E5A2-48A8-ADC9-6968E10B5B48}" dt="2022-11-28T12:07:51.199" v="1964" actId="20577"/>
          <ac:spMkLst>
            <pc:docMk/>
            <pc:sldMk cId="2364773439" sldId="263"/>
            <ac:spMk id="86" creationId="{34EA9DF6-9A3A-9530-C30F-21570BAE9CD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9" creationId="{5BAB56DE-FAC9-6A3E-70C7-04B2135E8766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90" creationId="{071ECFCC-5BFD-B535-758F-699047D40F04}"/>
          </ac:spMkLst>
        </pc:spChg>
        <pc:spChg chg="mod topLvl">
          <ac:chgData name="Amal R Babu" userId="3a292d0a-112b-4bc3-bf38-7771656893d2" providerId="ADAL" clId="{992600FB-E5A2-48A8-ADC9-6968E10B5B48}" dt="2022-11-28T12:06:47.742" v="1944" actId="20577"/>
          <ac:spMkLst>
            <pc:docMk/>
            <pc:sldMk cId="2364773439" sldId="263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1:34.673" v="1884" actId="20577"/>
          <ac:spMkLst>
            <pc:docMk/>
            <pc:sldMk cId="2364773439" sldId="263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12:08:01.214" v="1968" actId="20577"/>
          <ac:spMkLst>
            <pc:docMk/>
            <pc:sldMk cId="2364773439" sldId="263"/>
            <ac:spMk id="93" creationId="{77069DE1-F4F9-E1DF-E2CB-86CB44A03F0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5" creationId="{F76B91E0-4962-FD0D-71A0-0A470A37BC9B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7" creationId="{5775A813-1D82-5573-72A4-F301DA825F64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9" creationId="{FF5AC9A6-39BA-E8E0-326F-8B561FE0EBAD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0" creationId="{0628FDCA-151E-65EE-1FD2-9AEEF43BB22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1" creationId="{64EFBBFE-6803-BB9F-0765-2A282599C5CC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4" creationId="{D77ECE3D-11A1-49E0-E2C7-15A8A515A6F6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5" creationId="{4F076540-D42A-C913-15E6-9EE89E6551EE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06" creationId="{037904D4-79E1-6049-546D-A8BBF89913C3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6" creationId="{3412226B-CE5E-83D8-4982-87F89179B6F3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8" creationId="{09AB6ABC-9DB7-7C9D-50B2-ADF1290B347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0" creationId="{D1A149B4-30FE-7CAB-4FEC-3FB0DA4D9B12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1" creationId="{70847954-1D86-8E34-0C5F-F52295DFC94A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1" creationId="{D3A63189-9D51-6243-8BCA-6CC6EDD78266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2" creationId="{587B43F3-F29E-E5BC-1F14-4CB71CD49EF7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3" creationId="{47854B95-65DE-90B4-D0E4-300A8804A8F6}"/>
          </ac:spMkLst>
        </pc:s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7" creationId="{7AE04041-2489-1C8B-2FC9-949BCD04633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5" creationId="{DCA17B6E-88D8-773E-BFC3-93D754FEFFD1}"/>
          </ac:grpSpMkLst>
        </pc:gr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16" creationId="{589B536A-21A8-C49C-C264-E5F388E1EA52}"/>
          </ac:grpSpMkLst>
        </pc:grpChg>
        <pc:grpChg chg="del mod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32" creationId="{99EBF417-F5BF-8487-96E6-6DB0379E7A5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0" creationId="{C6F3DF96-7917-E042-A086-D5EE3485504D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42" creationId="{BD4A6E65-57F7-591E-2153-C006B4235BD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2" creationId="{E7BC2830-A1DD-5716-F047-B4AEC6BA4D11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52" creationId="{10E5D75B-5F95-CE1B-5E51-E93A24AEB5F9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61" creationId="{B031F842-06EB-E812-8C5C-1FE6DED4E3B3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2" creationId="{F17D651A-F164-6108-D507-28C92CFA99F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7" creationId="{F37982FF-49AE-81FE-9CAD-D27164FF9BED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3" creationId="{691DBCFF-C218-F693-C971-E78D0B408895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7" creationId="{B9821F4E-4854-89D8-5E30-59A941EFD48D}"/>
          </ac:grpSpMkLst>
        </pc:grpChg>
        <pc:picChg chg="mod">
          <ac:chgData name="Amal R Babu" userId="3a292d0a-112b-4bc3-bf38-7771656893d2" providerId="ADAL" clId="{992600FB-E5A2-48A8-ADC9-6968E10B5B48}" dt="2022-11-30T07:54:47.171" v="3616"/>
          <ac:picMkLst>
            <pc:docMk/>
            <pc:sldMk cId="2364773439" sldId="263"/>
            <ac:picMk id="40" creationId="{E1371427-7656-886C-4F94-FBD75CE9E099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4:46.590" v="3615" actId="478"/>
          <ac:cxnSpMkLst>
            <pc:docMk/>
            <pc:sldMk cId="2364773439" sldId="263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4:47.171" v="3616"/>
          <ac:cxnSpMkLst>
            <pc:docMk/>
            <pc:sldMk cId="2364773439" sldId="263"/>
            <ac:cxnSpMk id="87" creationId="{456A5BA5-2440-DF86-D8E7-A321F282A4B5}"/>
          </ac:cxnSpMkLst>
        </pc:cxnChg>
      </pc:sldChg>
      <pc:sldChg chg="addSp delSp modSp add mod">
        <pc:chgData name="Amal R Babu" userId="3a292d0a-112b-4bc3-bf38-7771656893d2" providerId="ADAL" clId="{992600FB-E5A2-48A8-ADC9-6968E10B5B48}" dt="2022-12-07T05:42:06.208" v="3719"/>
        <pc:sldMkLst>
          <pc:docMk/>
          <pc:sldMk cId="3925121589" sldId="264"/>
        </pc:sldMkLst>
        <pc:spChg chg="add mod">
          <ac:chgData name="Amal R Babu" userId="3a292d0a-112b-4bc3-bf38-7771656893d2" providerId="ADAL" clId="{992600FB-E5A2-48A8-ADC9-6968E10B5B48}" dt="2022-11-28T12:32:56.686" v="2285" actId="1076"/>
          <ac:spMkLst>
            <pc:docMk/>
            <pc:sldMk cId="3925121589" sldId="264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06.570" v="3620" actId="34135"/>
          <ac:spMkLst>
            <pc:docMk/>
            <pc:sldMk cId="3925121589" sldId="264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9" creationId="{216EA037-44E9-8803-2C22-FB4BE4803835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9" creationId="{67D53DBD-07C2-B89B-2A5E-6EA3F0CE967B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" creationId="{6D4E7F52-A4B9-A476-76E7-4CDFB824A10D}"/>
          </ac:spMkLst>
        </pc:spChg>
        <pc:spChg chg="add del mod">
          <ac:chgData name="Amal R Babu" userId="3a292d0a-112b-4bc3-bf38-7771656893d2" providerId="ADAL" clId="{992600FB-E5A2-48A8-ADC9-6968E10B5B48}" dt="2022-11-30T03:14:40.365" v="2330" actId="21"/>
          <ac:spMkLst>
            <pc:docMk/>
            <pc:sldMk cId="3925121589" sldId="264"/>
            <ac:spMk id="11" creationId="{5C94CC49-237D-E0A1-92A0-E06EAB7602C5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1" creationId="{9535D36F-63A6-78B9-EE09-98917FF6DAB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1" creationId="{C72EE89A-25CA-896F-C4DE-9B1D99B3C8BC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2" creationId="{2DC8FC04-F641-23C6-B8B9-2706F5E3F43C}"/>
          </ac:spMkLst>
        </pc:spChg>
        <pc:spChg chg="add mod">
          <ac:chgData name="Amal R Babu" userId="3a292d0a-112b-4bc3-bf38-7771656893d2" providerId="ADAL" clId="{992600FB-E5A2-48A8-ADC9-6968E10B5B48}" dt="2022-11-30T07:55:17.021" v="3623" actId="207"/>
          <ac:spMkLst>
            <pc:docMk/>
            <pc:sldMk cId="3925121589" sldId="264"/>
            <ac:spMk id="12" creationId="{46A12190-0CC8-B6CF-BF17-6377A6862C8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3" creationId="{4F3E08FA-4C08-7258-FA22-03C53F09604C}"/>
          </ac:spMkLst>
        </pc:spChg>
        <pc:spChg chg="add mod">
          <ac:chgData name="Amal R Babu" userId="3a292d0a-112b-4bc3-bf38-7771656893d2" providerId="ADAL" clId="{992600FB-E5A2-48A8-ADC9-6968E10B5B48}" dt="2022-11-30T07:55:20.982" v="3624" actId="207"/>
          <ac:spMkLst>
            <pc:docMk/>
            <pc:sldMk cId="3925121589" sldId="264"/>
            <ac:spMk id="14" creationId="{225C33A8-D464-15F3-A3B3-3F6D982257AD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4" creationId="{316B43B8-8751-D328-1F96-75136973D818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15" creationId="{11B01491-D9BE-7B4E-938E-735B7129EF3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15" creationId="{CB1ABD79-CD12-4AE0-01FE-53FCF7C19698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6" creationId="{46DD6830-AD3A-7B82-FF35-7ECF72F81C5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7" creationId="{E660E774-EC98-9A05-AF92-109C9A2EE2DC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8" creationId="{A4A61CB0-88E3-24DD-6AF8-E3665F11CA3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23" creationId="{44AF4737-265B-A328-3F66-0E2783658E82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3" creationId="{99F1C548-7DF1-D9B0-AF70-B71DF78AFFE7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4" creationId="{3565DD52-89BB-BA75-519A-137D02DA03B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4" creationId="{FDBD025D-BF87-F869-808B-3B00E187A8C7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5" creationId="{7C4A4DEF-04B1-7676-0ABB-A172892366B4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6" creationId="{0DE5E0A5-CEA5-2289-DD38-87DBB7B91CC2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6" creationId="{E550BC53-CD1A-EF38-27ED-3C95754DD909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1" creationId="{14619022-CF9A-5329-2181-54A23C95F39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32" creationId="{492EFA7C-96C0-BABF-3EF5-BA9DA4F88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2" creationId="{7807225E-F6AB-CB7B-3F59-4B5F1C5435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6" creationId="{4DC967C5-83A7-AD1A-BBC7-D3A104DE021D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6" creationId="{6118E391-8CBA-9FDC-1E94-FDE97B4AE89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7" creationId="{34F596A3-D6A5-20F5-27B0-AFB77A63F95B}"/>
          </ac:spMkLst>
        </pc:spChg>
        <pc:spChg chg="add del mod topLvl">
          <ac:chgData name="Amal R Babu" userId="3a292d0a-112b-4bc3-bf38-7771656893d2" providerId="ADAL" clId="{992600FB-E5A2-48A8-ADC9-6968E10B5B48}" dt="2022-11-28T12:28:11.270" v="2219" actId="478"/>
          <ac:spMkLst>
            <pc:docMk/>
            <pc:sldMk cId="3925121589" sldId="264"/>
            <ac:spMk id="38" creationId="{D549E8E0-2805-A936-4E15-2E9F107E5C5C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8" creationId="{EB0729A1-52E5-E36B-3373-143E5D92532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9" creationId="{FF6C9467-5B08-8BAB-F1CB-37ED726D228E}"/>
          </ac:spMkLst>
        </pc:spChg>
        <pc:spChg chg="add del mod topLvl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40" creationId="{235A9605-8047-D217-F6AC-B3EDAB1E8DA8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2" creationId="{E28CDD06-A5E0-890E-A087-1541B21D5FAA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5" creationId="{25AD0374-F890-9E6C-9F0F-93BC4F6219F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5" creationId="{B256E905-DA71-294B-7F7C-C652F54C3A6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6" creationId="{188EFA61-DB70-DAFC-31DC-BDC96A80EEA8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6" creationId="{B01A9A8F-6DCF-6B6A-E58F-3AF06644FBD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8" creationId="{87923580-32B6-08A6-F477-AC680FDF33FA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1" creationId="{0AE6C7DB-54A3-306D-51D7-F9A62821BC12}"/>
          </ac:spMkLst>
        </pc:spChg>
        <pc:spChg chg="add mod">
          <ac:chgData name="Amal R Babu" userId="3a292d0a-112b-4bc3-bf38-7771656893d2" providerId="ADAL" clId="{992600FB-E5A2-48A8-ADC9-6968E10B5B48}" dt="2022-11-30T07:55:24.904" v="3625" actId="207"/>
          <ac:spMkLst>
            <pc:docMk/>
            <pc:sldMk cId="3925121589" sldId="264"/>
            <ac:spMk id="51" creationId="{12A6A8FD-2A01-DD16-EA1E-95A2CC9EF563}"/>
          </ac:spMkLst>
        </pc:spChg>
        <pc:spChg chg="add mod">
          <ac:chgData name="Amal R Babu" userId="3a292d0a-112b-4bc3-bf38-7771656893d2" providerId="ADAL" clId="{992600FB-E5A2-48A8-ADC9-6968E10B5B48}" dt="2022-11-30T07:55:28.039" v="3626" actId="207"/>
          <ac:spMkLst>
            <pc:docMk/>
            <pc:sldMk cId="3925121589" sldId="264"/>
            <ac:spMk id="52" creationId="{84FD7103-66CC-6036-52D6-C2E9C149FA2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52" creationId="{ADEAE238-BBC6-A5D5-41F6-CFFD001881C9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6" creationId="{9BA740F2-8C9A-B970-BF59-F06421B1D7D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6" creationId="{B03531C3-598A-8CEE-0AB2-8B0AAE1CC5F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7" creationId="{C3C9EC54-BEC2-E331-6922-52CB4EC59A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9" creationId="{2A58CC0F-87AD-1B09-0748-D9F25FF1AA0F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9" creationId="{6D780EB8-AF77-C957-0C50-B6CC014553E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0" creationId="{A182E973-9E5E-248B-72F7-B3EB6FB871A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61" creationId="{9DF54D26-96C0-4406-03D6-F94EE2082DB5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1" creationId="{C3DF26FA-FDB5-2864-85AC-894CDFB0DDA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3" creationId="{47AFAA0F-4912-A9E2-F38E-0D53833DD103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3" creationId="{534568DD-DCDF-6452-21B5-862D3B65A60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6" creationId="{C07DC57D-6408-CA38-BBCC-F738AE07030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6" creationId="{C800A48B-76D3-4A43-7A51-44D9C1E42F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4" creationId="{D1EB0B5B-9B73-3AD3-B6AF-B8FD207D540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8" creationId="{245E1DAD-9FDE-65CC-54CB-E9BA20B4E466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78" creationId="{9EF74C99-E84B-BAFD-0DCF-8BDE054F855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82" creationId="{1A7C2B42-9F4B-8605-3401-F95C7C4E8CBD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2" creationId="{6F75FC19-B38F-D8B7-3C0B-1CBE121F8D1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3" creationId="{7D2DD556-17C6-1204-F4AE-F4837D0A09B8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3" creationId="{7F4E7200-F011-20D7-7E51-EEBE8E188403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4" creationId="{4139E23D-6FED-647B-2EF0-D0E10A03FC5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4" creationId="{A5D7C349-1133-DE49-6CBB-247AC04AA98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5" creationId="{C92C8AEB-9893-870F-F370-F160552CB59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6" creationId="{34EA9DF6-9A3A-9530-C30F-21570BAE9CD3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87" creationId="{EEEE896D-2302-DAF4-77C3-F3B9211F46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9" creationId="{5BAB56DE-FAC9-6A3E-70C7-04B2135E87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0" creationId="{071ECFCC-5BFD-B535-758F-699047D40F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9:15.159" v="1987" actId="20577"/>
          <ac:spMkLst>
            <pc:docMk/>
            <pc:sldMk cId="3925121589" sldId="264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3" creationId="{77069DE1-F4F9-E1DF-E2CB-86CB44A03F01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95" creationId="{BF7E5D3C-BF1B-B87F-8F2E-FAD8FC7400AD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97" creationId="{567EBD02-33D8-D118-E241-C6F88DF2A63C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99" creationId="{DB93CD63-251B-FD3C-0CEE-27ED627A436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100" creationId="{FDE65438-889E-351F-8248-247F02B49008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02" creationId="{BC336F4F-319C-E66A-14BA-28906300DE58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03" creationId="{3087065A-AF03-7DDC-C1A2-DD070FD42E7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4" creationId="{3DE43F3F-893D-E4A7-0C9F-955437903CA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5" creationId="{93B9260F-AD24-294D-F40B-1CC345A276B2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6" creationId="{574FA840-2FA2-08A5-F70E-CF26802C7F45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7" creationId="{8C7DCF05-01DB-6E29-07BB-476F4118CA6D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109" creationId="{B205D4A8-03D0-E92D-2A10-7A44B4A53BD1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0" creationId="{5D87F9FF-561D-B017-2850-5B81165055E0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1" creationId="{A0C5CFB6-B1FE-EA7B-C82A-641A12E8F9C3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2" creationId="{C43315D7-98CF-1EDD-C3E6-4B58EBC213FA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3" creationId="{8B01B882-95D0-7D2F-521D-B00C1536C02B}"/>
          </ac:spMkLst>
        </pc:spChg>
        <pc:spChg chg="add mod topLvl">
          <ac:chgData name="Amal R Babu" userId="3a292d0a-112b-4bc3-bf38-7771656893d2" providerId="ADAL" clId="{992600FB-E5A2-48A8-ADC9-6968E10B5B48}" dt="2022-11-28T12:33:37.511" v="2286" actId="20577"/>
          <ac:spMkLst>
            <pc:docMk/>
            <pc:sldMk cId="3925121589" sldId="264"/>
            <ac:spMk id="114" creationId="{A22D40E9-F3DD-F13E-716B-1D9AE6D8D819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5" creationId="{9F2C7769-80D1-FCDF-89E7-BDC2B30024C4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6" creationId="{1676EF94-D086-F70F-4EE9-ED40EA6AF56C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7" creationId="{695B8140-11D9-5AC1-A814-7CC4C3DD0547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8" creationId="{494133BA-3C92-B029-8856-4E98EE68CA00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9" creationId="{08262353-0AFE-DED9-1AC8-790874385E07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0" creationId="{D428BD09-30A0-9561-AAF0-1C1A1415107E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1" creationId="{7AA7D732-9F36-76FB-B9D0-4EC8FC02CD9E}"/>
          </ac:spMkLst>
        </pc:s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7" creationId="{43E34699-0E70-A7E6-2486-2B30BE804770}"/>
          </ac:grpSpMkLst>
        </pc:gr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13" creationId="{ABC4D594-9E9F-1943-9613-AC194EDED275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25" creationId="{86C7786A-5B93-3D86-26EC-18B2822F5C2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37" creationId="{9E708B77-F262-479A-7DF1-763CFDE61AF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40" creationId="{EE70295B-BFF2-90A9-EB82-74631722D13A}"/>
          </ac:grpSpMkLst>
        </pc:grpChg>
        <pc:grpChg chg="add del mod">
          <ac:chgData name="Amal R Babu" userId="3a292d0a-112b-4bc3-bf38-7771656893d2" providerId="ADAL" clId="{992600FB-E5A2-48A8-ADC9-6968E10B5B48}" dt="2022-11-28T12:17:10.577" v="2140" actId="165"/>
          <ac:grpSpMkLst>
            <pc:docMk/>
            <pc:sldMk cId="3925121589" sldId="264"/>
            <ac:grpSpMk id="42" creationId="{47D2CD70-AE09-E926-77D6-DEA76159775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60" creationId="{D4B40316-EBC3-499B-084A-FA8AA8F3D7C3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74" creationId="{3A185779-5759-B611-309C-AA4BF155F07C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2" creationId="{C1FABE4E-D223-2D06-9C34-E15344DA735D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3" creationId="{133F1B52-0AB6-1DC6-A7B7-A047BE93435A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4" creationId="{79389E35-AA65-176F-EF47-8A44D1C07F37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5" creationId="{28021754-E6D3-1FFD-C680-A8BB1F2C22FC}"/>
          </ac:grpSpMkLst>
        </pc:grpChg>
        <pc:picChg chg="mod">
          <ac:chgData name="Amal R Babu" userId="3a292d0a-112b-4bc3-bf38-7771656893d2" providerId="ADAL" clId="{992600FB-E5A2-48A8-ADC9-6968E10B5B48}" dt="2022-11-30T07:55:10.325" v="3622"/>
          <ac:picMkLst>
            <pc:docMk/>
            <pc:sldMk cId="3925121589" sldId="264"/>
            <ac:picMk id="39" creationId="{D13D55D3-6997-4AE7-D43E-FE0B5AC2063E}"/>
          </ac:picMkLst>
        </pc:picChg>
        <pc:cxnChg chg="del">
          <ac:chgData name="Amal R Babu" userId="3a292d0a-112b-4bc3-bf38-7771656893d2" providerId="ADAL" clId="{992600FB-E5A2-48A8-ADC9-6968E10B5B48}" dt="2022-11-30T07:55:09.728" v="3621" actId="478"/>
          <ac:cxnSpMkLst>
            <pc:docMk/>
            <pc:sldMk cId="3925121589" sldId="264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10.325" v="3622"/>
          <ac:cxnSpMkLst>
            <pc:docMk/>
            <pc:sldMk cId="3925121589" sldId="264"/>
            <ac:cxnSpMk id="48" creationId="{8D4A7847-1DE0-AD95-89D9-1E57C8FC89CF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0.424" v="3721"/>
        <pc:sldMkLst>
          <pc:docMk/>
          <pc:sldMk cId="3358307290" sldId="265"/>
        </pc:sldMkLst>
        <pc:spChg chg="del mod">
          <ac:chgData name="Amal R Babu" userId="3a292d0a-112b-4bc3-bf38-7771656893d2" providerId="ADAL" clId="{992600FB-E5A2-48A8-ADC9-6968E10B5B48}" dt="2022-11-30T03:11:51.613" v="2295" actId="478"/>
          <ac:spMkLst>
            <pc:docMk/>
            <pc:sldMk cId="3358307290" sldId="265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34.858" v="3627" actId="34135"/>
          <ac:spMkLst>
            <pc:docMk/>
            <pc:sldMk cId="3358307290" sldId="265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7" creationId="{8A898433-1F1A-C868-2B88-7AE7D32C71EB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9" creationId="{FDAAFE85-5A3C-CD34-6B16-6402C4409C8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" creationId="{6D4E7F52-A4B9-A476-76E7-4CDFB824A10D}"/>
          </ac:spMkLst>
        </pc:spChg>
        <pc:spChg chg="add mod">
          <ac:chgData name="Amal R Babu" userId="3a292d0a-112b-4bc3-bf38-7771656893d2" providerId="ADAL" clId="{992600FB-E5A2-48A8-ADC9-6968E10B5B48}" dt="2022-11-30T03:14:05.528" v="2324" actId="14100"/>
          <ac:spMkLst>
            <pc:docMk/>
            <pc:sldMk cId="3358307290" sldId="265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2" creationId="{0CAFE273-3434-DCB7-446E-756C4A3A34EE}"/>
          </ac:spMkLst>
        </pc:spChg>
        <pc:spChg chg="add del mod">
          <ac:chgData name="Amal R Babu" userId="3a292d0a-112b-4bc3-bf38-7771656893d2" providerId="ADAL" clId="{992600FB-E5A2-48A8-ADC9-6968E10B5B48}" dt="2022-11-30T03:13:21.703" v="2312" actId="478"/>
          <ac:spMkLst>
            <pc:docMk/>
            <pc:sldMk cId="3358307290" sldId="265"/>
            <ac:spMk id="12" creationId="{F943AA56-72AC-A721-C15E-5D82873CCA3B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3" creationId="{E44E6036-20C3-D660-E257-76A8F36CD3DC}"/>
          </ac:spMkLst>
        </pc:spChg>
        <pc:spChg chg="add del mod topLvl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14" creationId="{96A1F164-2CA5-D0B0-6DE1-DB7E56FF84AF}"/>
          </ac:spMkLst>
        </pc:spChg>
        <pc:spChg chg="add del mod">
          <ac:chgData name="Amal R Babu" userId="3a292d0a-112b-4bc3-bf38-7771656893d2" providerId="ADAL" clId="{992600FB-E5A2-48A8-ADC9-6968E10B5B48}" dt="2022-11-30T03:13:46.445" v="2319" actId="478"/>
          <ac:spMkLst>
            <pc:docMk/>
            <pc:sldMk cId="3358307290" sldId="265"/>
            <ac:spMk id="15" creationId="{0565140A-5BA7-0754-FF77-CBB9413D501C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8" creationId="{A4A61CB0-88E3-24DD-6AF8-E3665F11CA3D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2" creationId="{B8560F59-A67B-8514-2A4E-47A28A1A48B1}"/>
          </ac:spMkLst>
        </pc:spChg>
        <pc:spChg chg="add mod topLvl">
          <ac:chgData name="Amal R Babu" userId="3a292d0a-112b-4bc3-bf38-7771656893d2" providerId="ADAL" clId="{992600FB-E5A2-48A8-ADC9-6968E10B5B48}" dt="2022-11-30T03:17:07.670" v="2369" actId="553"/>
          <ac:spMkLst>
            <pc:docMk/>
            <pc:sldMk cId="3358307290" sldId="265"/>
            <ac:spMk id="23" creationId="{228DA46A-69B8-B7A2-2A6D-3722412D45CD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4" creationId="{633A5DBA-3D5C-D126-07EA-FFE40D5EAE42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5" creationId="{09E00A39-BE32-E161-2790-951E54DE8412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26" creationId="{CA7E335B-0CDC-1E90-9E21-D361EEBAEC05}"/>
          </ac:spMkLst>
        </pc:spChg>
        <pc:spChg chg="add del mod">
          <ac:chgData name="Amal R Babu" userId="3a292d0a-112b-4bc3-bf38-7771656893d2" providerId="ADAL" clId="{992600FB-E5A2-48A8-ADC9-6968E10B5B48}" dt="2022-11-30T03:14:54.432" v="2335" actId="478"/>
          <ac:spMkLst>
            <pc:docMk/>
            <pc:sldMk cId="3358307290" sldId="265"/>
            <ac:spMk id="31" creationId="{3042C002-2F1E-BDF2-28B0-5D60E7F65B4E}"/>
          </ac:spMkLst>
        </pc:spChg>
        <pc:spChg chg="add mod topLvl">
          <ac:chgData name="Amal R Babu" userId="3a292d0a-112b-4bc3-bf38-7771656893d2" providerId="ADAL" clId="{992600FB-E5A2-48A8-ADC9-6968E10B5B48}" dt="2022-11-30T07:41:04.210" v="3576" actId="20577"/>
          <ac:spMkLst>
            <pc:docMk/>
            <pc:sldMk cId="3358307290" sldId="265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30T07:41:07.826" v="3578" actId="20577"/>
          <ac:spMkLst>
            <pc:docMk/>
            <pc:sldMk cId="3358307290" sldId="265"/>
            <ac:spMk id="36" creationId="{CEE4DF2C-8E3C-6B03-0972-A3B04A285B1E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39" creationId="{223D7353-BFF5-BDF9-B4AB-E3AE2A8D436A}"/>
          </ac:spMkLst>
        </pc:spChg>
        <pc:spChg chg="del mod">
          <ac:chgData name="Amal R Babu" userId="3a292d0a-112b-4bc3-bf38-7771656893d2" providerId="ADAL" clId="{992600FB-E5A2-48A8-ADC9-6968E10B5B48}" dt="2022-11-30T03:16:48.119" v="2362" actId="478"/>
          <ac:spMkLst>
            <pc:docMk/>
            <pc:sldMk cId="3358307290" sldId="265"/>
            <ac:spMk id="40" creationId="{9921BCC6-E807-760C-7405-03747DEFF82B}"/>
          </ac:spMkLst>
        </pc:spChg>
        <pc:spChg chg="mod ord">
          <ac:chgData name="Amal R Babu" userId="3a292d0a-112b-4bc3-bf38-7771656893d2" providerId="ADAL" clId="{992600FB-E5A2-48A8-ADC9-6968E10B5B48}" dt="2022-12-07T05:30:50.759" v="3678" actId="1076"/>
          <ac:spMkLst>
            <pc:docMk/>
            <pc:sldMk cId="3358307290" sldId="265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3:16:56.352" v="2366" actId="1076"/>
          <ac:spMkLst>
            <pc:docMk/>
            <pc:sldMk cId="3358307290" sldId="265"/>
            <ac:spMk id="45" creationId="{CAD06A51-706D-3020-BC3C-51F74BA47466}"/>
          </ac:spMkLst>
        </pc:spChg>
        <pc:spChg chg="add mod">
          <ac:chgData name="Amal R Babu" userId="3a292d0a-112b-4bc3-bf38-7771656893d2" providerId="ADAL" clId="{992600FB-E5A2-48A8-ADC9-6968E10B5B48}" dt="2022-11-30T03:17:37.374" v="2379" actId="1037"/>
          <ac:spMkLst>
            <pc:docMk/>
            <pc:sldMk cId="3358307290" sldId="265"/>
            <ac:spMk id="46" creationId="{4D2F7B60-C640-B10E-3F51-75BE4A15FDE6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48" creationId="{32BA2B5C-A252-6EDB-B3FB-09C6C1A0D1C5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19:26.366" v="2385" actId="478"/>
          <ac:spMkLst>
            <pc:docMk/>
            <pc:sldMk cId="3358307290" sldId="265"/>
            <ac:spMk id="52" creationId="{487B22B1-AF82-5B58-8F78-8CE3131CCD14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3:22:34.416" v="2398" actId="20577"/>
          <ac:spMkLst>
            <pc:docMk/>
            <pc:sldMk cId="3358307290" sldId="265"/>
            <ac:spMk id="56" creationId="{7770034B-8A8D-D547-60C2-8309477214E3}"/>
          </ac:spMkLst>
        </pc:spChg>
        <pc:spChg chg="add mod">
          <ac:chgData name="Amal R Babu" userId="3a292d0a-112b-4bc3-bf38-7771656893d2" providerId="ADAL" clId="{992600FB-E5A2-48A8-ADC9-6968E10B5B48}" dt="2022-11-30T03:19:33.055" v="2387" actId="1076"/>
          <ac:spMkLst>
            <pc:docMk/>
            <pc:sldMk cId="3358307290" sldId="265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8" creationId="{84827C04-91A4-59E2-705C-138BA0A13DA9}"/>
          </ac:spMkLst>
        </pc:spChg>
        <pc:spChg chg="add del mod ord">
          <ac:chgData name="Amal R Babu" userId="3a292d0a-112b-4bc3-bf38-7771656893d2" providerId="ADAL" clId="{992600FB-E5A2-48A8-ADC9-6968E10B5B48}" dt="2022-11-30T03:23:55.756" v="2411" actId="931"/>
          <ac:spMkLst>
            <pc:docMk/>
            <pc:sldMk cId="3358307290" sldId="265"/>
            <ac:spMk id="59" creationId="{15C5F117-16F8-69AC-A81C-9495378770EB}"/>
          </ac:spMkLst>
        </pc:spChg>
        <pc:spChg chg="add del mod ord">
          <ac:chgData name="Amal R Babu" userId="3a292d0a-112b-4bc3-bf38-7771656893d2" providerId="ADAL" clId="{992600FB-E5A2-48A8-ADC9-6968E10B5B48}" dt="2022-11-30T03:27:11.447" v="2421" actId="931"/>
          <ac:spMkLst>
            <pc:docMk/>
            <pc:sldMk cId="3358307290" sldId="265"/>
            <ac:spMk id="60" creationId="{BDEA3777-F007-4BB6-C5CC-07E80F961DA4}"/>
          </ac:spMkLst>
        </pc:spChg>
        <pc:spChg chg="add del mod ord">
          <ac:chgData name="Amal R Babu" userId="3a292d0a-112b-4bc3-bf38-7771656893d2" providerId="ADAL" clId="{992600FB-E5A2-48A8-ADC9-6968E10B5B48}" dt="2022-11-30T03:25:19.113" v="2415" actId="931"/>
          <ac:spMkLst>
            <pc:docMk/>
            <pc:sldMk cId="3358307290" sldId="265"/>
            <ac:spMk id="61" creationId="{B9F3CD9D-111E-6D99-AA0C-EE6089E35441}"/>
          </ac:spMkLst>
        </pc:spChg>
        <pc:spChg chg="add del mod ord">
          <ac:chgData name="Amal R Babu" userId="3a292d0a-112b-4bc3-bf38-7771656893d2" providerId="ADAL" clId="{992600FB-E5A2-48A8-ADC9-6968E10B5B48}" dt="2022-11-30T03:24:33.092" v="2413" actId="931"/>
          <ac:spMkLst>
            <pc:docMk/>
            <pc:sldMk cId="3358307290" sldId="265"/>
            <ac:spMk id="63" creationId="{E315A25D-F40A-6CFE-2C10-A03FEC46D3F6}"/>
          </ac:spMkLst>
        </pc:spChg>
        <pc:spChg chg="add del mod">
          <ac:chgData name="Amal R Babu" userId="3a292d0a-112b-4bc3-bf38-7771656893d2" providerId="ADAL" clId="{992600FB-E5A2-48A8-ADC9-6968E10B5B48}" dt="2022-11-30T03:26:29.599" v="2420" actId="931"/>
          <ac:spMkLst>
            <pc:docMk/>
            <pc:sldMk cId="3358307290" sldId="265"/>
            <ac:spMk id="86" creationId="{2A0D95C4-4581-9991-75EE-ECD5CBDB4610}"/>
          </ac:spMkLst>
        </pc:spChg>
        <pc:spChg chg="mod">
          <ac:chgData name="Amal R Babu" userId="3a292d0a-112b-4bc3-bf38-7771656893d2" providerId="ADAL" clId="{992600FB-E5A2-48A8-ADC9-6968E10B5B48}" dt="2022-11-30T03:11:55.777" v="2304" actId="20577"/>
          <ac:spMkLst>
            <pc:docMk/>
            <pc:sldMk cId="3358307290" sldId="265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5:43.394" v="3630" actId="207"/>
          <ac:spMkLst>
            <pc:docMk/>
            <pc:sldMk cId="3358307290" sldId="265"/>
            <ac:spMk id="93" creationId="{99472F89-41B6-6BE5-614F-C1C661097692}"/>
          </ac:spMkLst>
        </pc:spChg>
        <pc:spChg chg="add mod">
          <ac:chgData name="Amal R Babu" userId="3a292d0a-112b-4bc3-bf38-7771656893d2" providerId="ADAL" clId="{992600FB-E5A2-48A8-ADC9-6968E10B5B48}" dt="2022-11-30T07:55:46.598" v="3631" actId="207"/>
          <ac:spMkLst>
            <pc:docMk/>
            <pc:sldMk cId="3358307290" sldId="265"/>
            <ac:spMk id="95" creationId="{C71D05A0-672A-F4C5-AAB9-245A986914A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7" creationId="{6BED572A-7E35-8790-87A5-FA2CF076781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9" creationId="{9278BC7B-1858-EF67-AEEE-5E37F0B94D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00" creationId="{A5431F88-83C9-7422-4745-6739D986ECF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4" creationId="{3DE43F3F-893D-E4A7-0C9F-955437903CA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5" creationId="{93B9260F-AD24-294D-F40B-1CC345A276B2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6" creationId="{574FA840-2FA2-08A5-F70E-CF26802C7F45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7" creationId="{8C7DCF05-01DB-6E29-07BB-476F4118CA6D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0" creationId="{5D87F9FF-561D-B017-2850-5B81165055E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1" creationId="{A0C5CFB6-B1FE-EA7B-C82A-641A12E8F9C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2" creationId="{C43315D7-98CF-1EDD-C3E6-4B58EBC213FA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3" creationId="{8B01B882-95D0-7D2F-521D-B00C1536C02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4" creationId="{A22D40E9-F3DD-F13E-716B-1D9AE6D8D819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5" creationId="{9F2C7769-80D1-FCDF-89E7-BDC2B30024C4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6" creationId="{1676EF94-D086-F70F-4EE9-ED40EA6AF56C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7" creationId="{695B8140-11D9-5AC1-A814-7CC4C3DD054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8" creationId="{494133BA-3C92-B029-8856-4E98EE68CA0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9" creationId="{08262353-0AFE-DED9-1AC8-790874385E0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0" creationId="{D428BD09-30A0-9561-AAF0-1C1A1415107E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1" creationId="{7AA7D732-9F36-76FB-B9D0-4EC8FC02CD9E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2" creationId="{0EE6EE69-9520-2E31-DF8B-0B561312EDE9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3" creationId="{47A641C6-98BE-312B-834E-FF571ED93DB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4" creationId="{745C7D70-F929-F812-7494-F65FBF77B2C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5" creationId="{D5CD68C2-E31B-E9B0-FC06-F6A91816E6FA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7" creationId="{7F563970-8F7F-D255-8955-60B631C96D9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0" creationId="{5C69B703-FAE8-0F51-ACED-4A8528A60171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1" creationId="{5F311ECF-0C3E-AB12-1895-DFB82B842FBD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2" creationId="{F55204A5-2957-46E3-3AD0-E2C47B299E9C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4" creationId="{2A2FC472-F675-AF66-D4EA-39FFC69C7ABE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5" creationId="{41322946-711C-87AE-7249-2FF7656A5BA9}"/>
          </ac:spMkLst>
        </pc:spChg>
        <pc:spChg chg="add mod">
          <ac:chgData name="Amal R Babu" userId="3a292d0a-112b-4bc3-bf38-7771656893d2" providerId="ADAL" clId="{992600FB-E5A2-48A8-ADC9-6968E10B5B48}" dt="2022-11-30T07:55:51.020" v="3632" actId="207"/>
          <ac:spMkLst>
            <pc:docMk/>
            <pc:sldMk cId="3358307290" sldId="265"/>
            <ac:spMk id="136" creationId="{05F47DD3-8BC9-12C0-8B2E-379D57BEA136}"/>
          </ac:spMkLst>
        </pc:spChg>
        <pc:spChg chg="add mod">
          <ac:chgData name="Amal R Babu" userId="3a292d0a-112b-4bc3-bf38-7771656893d2" providerId="ADAL" clId="{992600FB-E5A2-48A8-ADC9-6968E10B5B48}" dt="2022-11-30T07:55:54.542" v="3633" actId="207"/>
          <ac:spMkLst>
            <pc:docMk/>
            <pc:sldMk cId="3358307290" sldId="265"/>
            <ac:spMk id="137" creationId="{2C8830F9-1E84-C45B-203C-F1B4279FD5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8" creationId="{E01AA757-3E22-D482-DD43-608DFDDB03E8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0" creationId="{063E392B-7FBA-B22A-9F7F-2CFF747E42C6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1" creationId="{1AACAF6C-50A8-5324-B4D1-803AC625338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2" creationId="{6F462AFA-BD45-9656-50A0-25E14830FF2D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4" creationId="{D20FDFD8-B452-3BA3-9308-9E9BF630FA1F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5" creationId="{C4D30C31-2217-70F8-4BE7-FCBD746C1EAB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6" creationId="{996F7240-E8BA-FF0F-C4AC-00CE1F1AABA4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7" creationId="{861BE3AD-A8DA-E71D-D869-F9ED8E6C2C87}"/>
          </ac:spMkLst>
        </pc:s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2" creationId="{C2B2F8AF-3B50-4906-580F-4D6A71687633}"/>
          </ac:grpSpMkLst>
        </pc:gr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10" creationId="{64413A95-1699-06F1-5C0E-D70B218A9F8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15:48.251" v="2353" actId="165"/>
          <ac:grpSpMkLst>
            <pc:docMk/>
            <pc:sldMk cId="3358307290" sldId="265"/>
            <ac:grpSpMk id="38" creationId="{7228B2C2-4E95-49B9-A4EB-E4D58D99997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03" creationId="{BE2277F9-97B3-985A-3262-6412F2209E10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6" creationId="{B68DC030-4F42-999E-B15D-290E41B7569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9" creationId="{B5CFDB2F-A4D4-5627-C4DD-76E67845DCAA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39" creationId="{62AB7A86-94CA-6644-6490-FAB6758F162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43" creationId="{F1CD9DD5-2552-7B8F-4B43-3AE993FC3E7A}"/>
          </ac:grpSpMkLst>
        </pc:grpChg>
        <pc:picChg chg="add mod">
          <ac:chgData name="Amal R Babu" userId="3a292d0a-112b-4bc3-bf38-7771656893d2" providerId="ADAL" clId="{992600FB-E5A2-48A8-ADC9-6968E10B5B48}" dt="2022-11-30T03:23:57.743" v="2412" actId="27614"/>
          <ac:picMkLst>
            <pc:docMk/>
            <pc:sldMk cId="3358307290" sldId="265"/>
            <ac:picMk id="74" creationId="{CF962D2B-A97E-A572-A4E8-1080996E9B27}"/>
          </ac:picMkLst>
        </pc:picChg>
        <pc:picChg chg="add mod">
          <ac:chgData name="Amal R Babu" userId="3a292d0a-112b-4bc3-bf38-7771656893d2" providerId="ADAL" clId="{992600FB-E5A2-48A8-ADC9-6968E10B5B48}" dt="2022-11-30T03:24:34.105" v="2414" actId="27614"/>
          <ac:picMkLst>
            <pc:docMk/>
            <pc:sldMk cId="3358307290" sldId="265"/>
            <ac:picMk id="82" creationId="{7A2FB218-90DA-752A-5A0F-ECC9ADE1621C}"/>
          </ac:picMkLst>
        </pc:picChg>
        <pc:picChg chg="add del mod modCrop">
          <ac:chgData name="Amal R Babu" userId="3a292d0a-112b-4bc3-bf38-7771656893d2" providerId="ADAL" clId="{992600FB-E5A2-48A8-ADC9-6968E10B5B48}" dt="2022-11-30T03:26:26.773" v="2419" actId="478"/>
          <ac:picMkLst>
            <pc:docMk/>
            <pc:sldMk cId="3358307290" sldId="265"/>
            <ac:picMk id="84" creationId="{F9149B0D-1992-46A8-892F-46ADF2ACE6F2}"/>
          </ac:picMkLst>
        </pc:picChg>
        <pc:picChg chg="add mod">
          <ac:chgData name="Amal R Babu" userId="3a292d0a-112b-4bc3-bf38-7771656893d2" providerId="ADAL" clId="{992600FB-E5A2-48A8-ADC9-6968E10B5B48}" dt="2022-11-30T03:26:29.599" v="2420" actId="931"/>
          <ac:picMkLst>
            <pc:docMk/>
            <pc:sldMk cId="3358307290" sldId="265"/>
            <ac:picMk id="89" creationId="{47BAB7C8-AA0B-C2C3-9676-2E6AD1AD3B6D}"/>
          </ac:picMkLst>
        </pc:picChg>
        <pc:picChg chg="add mod">
          <ac:chgData name="Amal R Babu" userId="3a292d0a-112b-4bc3-bf38-7771656893d2" providerId="ADAL" clId="{992600FB-E5A2-48A8-ADC9-6968E10B5B48}" dt="2022-11-30T03:27:13.547" v="2422" actId="27614"/>
          <ac:picMkLst>
            <pc:docMk/>
            <pc:sldMk cId="3358307290" sldId="265"/>
            <ac:picMk id="91" creationId="{33705521-662D-32E8-BEA9-64656F252A6E}"/>
          </ac:picMkLst>
        </pc:picChg>
        <pc:picChg chg="mod">
          <ac:chgData name="Amal R Babu" userId="3a292d0a-112b-4bc3-bf38-7771656893d2" providerId="ADAL" clId="{992600FB-E5A2-48A8-ADC9-6968E10B5B48}" dt="2022-11-30T07:55:38.798" v="3629"/>
          <ac:picMkLst>
            <pc:docMk/>
            <pc:sldMk cId="3358307290" sldId="265"/>
            <ac:picMk id="128" creationId="{C8818178-BF24-35C7-1863-7621BB9397B8}"/>
          </ac:picMkLst>
        </pc:picChg>
        <pc:cxnChg chg="del">
          <ac:chgData name="Amal R Babu" userId="3a292d0a-112b-4bc3-bf38-7771656893d2" providerId="ADAL" clId="{992600FB-E5A2-48A8-ADC9-6968E10B5B48}" dt="2022-11-30T07:55:38.349" v="3628" actId="478"/>
          <ac:cxnSpMkLst>
            <pc:docMk/>
            <pc:sldMk cId="3358307290" sldId="265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38.798" v="3629"/>
          <ac:cxnSpMkLst>
            <pc:docMk/>
            <pc:sldMk cId="3358307290" sldId="265"/>
            <ac:cxnSpMk id="133" creationId="{73044738-B584-4782-360A-2596B6202D44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8.379" v="3723"/>
        <pc:sldMkLst>
          <pc:docMk/>
          <pc:sldMk cId="3755068264" sldId="266"/>
        </pc:sldMkLst>
        <pc:spChg chg="mod">
          <ac:chgData name="Amal R Babu" userId="3a292d0a-112b-4bc3-bf38-7771656893d2" providerId="ADAL" clId="{992600FB-E5A2-48A8-ADC9-6968E10B5B48}" dt="2022-11-30T07:56:00.122" v="3634" actId="34135"/>
          <ac:spMkLst>
            <pc:docMk/>
            <pc:sldMk cId="3755068264" sldId="266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7" creationId="{5458944F-1CDF-5B4A-5346-0713F71E6D97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9" creationId="{7AB15AB0-772B-E0A7-91C9-CD35E5756C46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0" creationId="{EE182853-4868-6BEB-96C3-F640A7B3B1C1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1" creationId="{2C3AB44A-EF80-51C7-549B-5939C01866EB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2" creationId="{463E51DB-D0E0-8BDE-E9A2-55EF692A0FFE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4" creationId="{B8072963-2403-5BF4-A3A4-8CD7405BCDC6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8" creationId="{43DB8F49-14BD-98CE-0529-0CDD6D75A016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38" creationId="{0C4D0C6E-33BD-722F-A880-7E75FC18E840}"/>
          </ac:spMkLst>
        </pc:spChg>
        <pc:spChg chg="add mod">
          <ac:chgData name="Amal R Babu" userId="3a292d0a-112b-4bc3-bf38-7771656893d2" providerId="ADAL" clId="{992600FB-E5A2-48A8-ADC9-6968E10B5B48}" dt="2022-11-30T03:32:18.614" v="2484" actId="14100"/>
          <ac:spMkLst>
            <pc:docMk/>
            <pc:sldMk cId="3755068264" sldId="266"/>
            <ac:spMk id="39" creationId="{84CB2A03-F658-93C7-05A0-E19A53B2B170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40" creationId="{FDBDB851-F4F9-B908-0B05-CD369D63F206}"/>
          </ac:spMkLst>
        </pc:spChg>
        <pc:spChg chg="del">
          <ac:chgData name="Amal R Babu" userId="3a292d0a-112b-4bc3-bf38-7771656893d2" providerId="ADAL" clId="{992600FB-E5A2-48A8-ADC9-6968E10B5B48}" dt="2022-11-30T03:27:56.186" v="2435" actId="478"/>
          <ac:spMkLst>
            <pc:docMk/>
            <pc:sldMk cId="3755068264" sldId="266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30:17.143" v="2459" actId="478"/>
          <ac:spMkLst>
            <pc:docMk/>
            <pc:sldMk cId="3755068264" sldId="266"/>
            <ac:spMk id="52" creationId="{7551A170-088C-F2F7-4D67-A69EDB5CB6FC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8" creationId="{84827C04-91A4-59E2-705C-138BA0A13DA9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59" creationId="{FE99B941-0458-55FC-E1B0-58A502078AD2}"/>
          </ac:spMkLst>
        </pc:spChg>
        <pc:spChg chg="add mod">
          <ac:chgData name="Amal R Babu" userId="3a292d0a-112b-4bc3-bf38-7771656893d2" providerId="ADAL" clId="{992600FB-E5A2-48A8-ADC9-6968E10B5B48}" dt="2022-11-30T03:31:11.799" v="2468" actId="14100"/>
          <ac:spMkLst>
            <pc:docMk/>
            <pc:sldMk cId="3755068264" sldId="266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3:31:45.317" v="2479" actId="478"/>
          <ac:spMkLst>
            <pc:docMk/>
            <pc:sldMk cId="3755068264" sldId="266"/>
            <ac:spMk id="63" creationId="{35A0CCAD-40A1-F151-ED98-440EF3866990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64" creationId="{1026419F-9D4F-D6A0-6D28-43C551A1C434}"/>
          </ac:spMkLst>
        </pc:spChg>
        <pc:spChg chg="add del mod ord">
          <ac:chgData name="Amal R Babu" userId="3a292d0a-112b-4bc3-bf38-7771656893d2" providerId="ADAL" clId="{992600FB-E5A2-48A8-ADC9-6968E10B5B48}" dt="2022-11-30T03:37:02.606" v="2505" actId="931"/>
          <ac:spMkLst>
            <pc:docMk/>
            <pc:sldMk cId="3755068264" sldId="266"/>
            <ac:spMk id="78" creationId="{E6F98CB9-BC25-9892-D585-5B30D0E2FAFA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79" creationId="{658172E2-3787-64CE-5910-C25C444076A5}"/>
          </ac:spMkLst>
        </pc:spChg>
        <pc:spChg chg="add del mod ord">
          <ac:chgData name="Amal R Babu" userId="3a292d0a-112b-4bc3-bf38-7771656893d2" providerId="ADAL" clId="{992600FB-E5A2-48A8-ADC9-6968E10B5B48}" dt="2022-11-30T03:36:57.238" v="2501" actId="931"/>
          <ac:spMkLst>
            <pc:docMk/>
            <pc:sldMk cId="3755068264" sldId="266"/>
            <ac:spMk id="83" creationId="{B3275D06-3121-7DB7-E4F2-D25150F1C97C}"/>
          </ac:spMkLst>
        </pc:spChg>
        <pc:spChg chg="add del mod ord">
          <ac:chgData name="Amal R Babu" userId="3a292d0a-112b-4bc3-bf38-7771656893d2" providerId="ADAL" clId="{992600FB-E5A2-48A8-ADC9-6968E10B5B48}" dt="2022-11-30T03:40:56.858" v="2516" actId="931"/>
          <ac:spMkLst>
            <pc:docMk/>
            <pc:sldMk cId="3755068264" sldId="266"/>
            <ac:spMk id="84" creationId="{4C79DD68-71E0-74C0-7BCE-B7C565A3DC28}"/>
          </ac:spMkLst>
        </pc:spChg>
        <pc:spChg chg="add del mod ord">
          <ac:chgData name="Amal R Babu" userId="3a292d0a-112b-4bc3-bf38-7771656893d2" providerId="ADAL" clId="{992600FB-E5A2-48A8-ADC9-6968E10B5B48}" dt="2022-11-30T03:43:50.597" v="2537" actId="931"/>
          <ac:spMkLst>
            <pc:docMk/>
            <pc:sldMk cId="3755068264" sldId="266"/>
            <ac:spMk id="85" creationId="{51DF3862-7AB4-10C4-27A1-955E016C4976}"/>
          </ac:spMkLst>
        </pc:spChg>
        <pc:spChg chg="mod">
          <ac:chgData name="Amal R Babu" userId="3a292d0a-112b-4bc3-bf38-7771656893d2" providerId="ADAL" clId="{992600FB-E5A2-48A8-ADC9-6968E10B5B48}" dt="2022-11-30T03:32:10.009" v="2483" actId="20577"/>
          <ac:spMkLst>
            <pc:docMk/>
            <pc:sldMk cId="3755068264" sldId="266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3:37:08.446" v="2509" actId="931"/>
          <ac:spMkLst>
            <pc:docMk/>
            <pc:sldMk cId="3755068264" sldId="266"/>
            <ac:spMk id="93" creationId="{5CDB505E-CE1F-0D84-DE76-4E25E2F8CCB6}"/>
          </ac:spMkLst>
        </pc:spChg>
        <pc:spChg chg="add del mod">
          <ac:chgData name="Amal R Babu" userId="3a292d0a-112b-4bc3-bf38-7771656893d2" providerId="ADAL" clId="{992600FB-E5A2-48A8-ADC9-6968E10B5B48}" dt="2022-11-30T03:38:55.859" v="2513" actId="931"/>
          <ac:spMkLst>
            <pc:docMk/>
            <pc:sldMk cId="3755068264" sldId="266"/>
            <ac:spMk id="100" creationId="{EE291F2B-16E9-F0D7-1DE7-B1EEF03483D9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3:41:26.777" v="2519" actId="931"/>
          <ac:spMkLst>
            <pc:docMk/>
            <pc:sldMk cId="3755068264" sldId="266"/>
            <ac:spMk id="110" creationId="{0FC99756-9F43-6308-74C4-8034F357B7C1}"/>
          </ac:spMkLst>
        </pc:spChg>
        <pc:spChg chg="add del mod">
          <ac:chgData name="Amal R Babu" userId="3a292d0a-112b-4bc3-bf38-7771656893d2" providerId="ADAL" clId="{992600FB-E5A2-48A8-ADC9-6968E10B5B48}" dt="2022-11-30T03:42:10.884" v="2533" actId="931"/>
          <ac:spMkLst>
            <pc:docMk/>
            <pc:sldMk cId="3755068264" sldId="266"/>
            <ac:spMk id="114" creationId="{0E946DD9-5788-B760-5EEA-A50E91D44853}"/>
          </ac:spMkLst>
        </pc:spChg>
        <pc:spChg chg="add del mod">
          <ac:chgData name="Amal R Babu" userId="3a292d0a-112b-4bc3-bf38-7771656893d2" providerId="ADAL" clId="{992600FB-E5A2-48A8-ADC9-6968E10B5B48}" dt="2022-11-30T03:45:16.244" v="2540" actId="931"/>
          <ac:spMkLst>
            <pc:docMk/>
            <pc:sldMk cId="3755068264" sldId="266"/>
            <ac:spMk id="122" creationId="{0CFAE096-462D-FC9A-C004-D172714F2AB4}"/>
          </ac:spMkLst>
        </pc:spChg>
        <pc:spChg chg="add del mod">
          <ac:chgData name="Amal R Babu" userId="3a292d0a-112b-4bc3-bf38-7771656893d2" providerId="ADAL" clId="{992600FB-E5A2-48A8-ADC9-6968E10B5B48}" dt="2022-11-30T03:46:03.003" v="2548" actId="931"/>
          <ac:spMkLst>
            <pc:docMk/>
            <pc:sldMk cId="3755068264" sldId="266"/>
            <ac:spMk id="128" creationId="{99DAA5CB-E28B-1495-2E90-A24FF6135DA3}"/>
          </ac:spMkLst>
        </pc:spChg>
        <pc:spChg chg="add del mod">
          <ac:chgData name="Amal R Babu" userId="3a292d0a-112b-4bc3-bf38-7771656893d2" providerId="ADAL" clId="{992600FB-E5A2-48A8-ADC9-6968E10B5B48}" dt="2022-11-30T03:47:24.980" v="2556" actId="931"/>
          <ac:spMkLst>
            <pc:docMk/>
            <pc:sldMk cId="3755068264" sldId="266"/>
            <ac:spMk id="132" creationId="{744A1362-46C5-C97E-B8B1-8F962DE30F92}"/>
          </ac:spMkLst>
        </pc:spChg>
        <pc:spChg chg="add del mod">
          <ac:chgData name="Amal R Babu" userId="3a292d0a-112b-4bc3-bf38-7771656893d2" providerId="ADAL" clId="{992600FB-E5A2-48A8-ADC9-6968E10B5B48}" dt="2022-11-30T03:48:11.663" v="2564" actId="931"/>
          <ac:spMkLst>
            <pc:docMk/>
            <pc:sldMk cId="3755068264" sldId="266"/>
            <ac:spMk id="136" creationId="{AD00A6DA-B41D-8119-5D90-CDA814D52FD9}"/>
          </ac:spMkLst>
        </pc:spChg>
        <pc:spChg chg="add del mod">
          <ac:chgData name="Amal R Babu" userId="3a292d0a-112b-4bc3-bf38-7771656893d2" providerId="ADAL" clId="{992600FB-E5A2-48A8-ADC9-6968E10B5B48}" dt="2022-11-30T03:49:48.970" v="2569" actId="931"/>
          <ac:spMkLst>
            <pc:docMk/>
            <pc:sldMk cId="3755068264" sldId="266"/>
            <ac:spMk id="140" creationId="{FF6CF1D3-DB6E-B056-CB09-41493C298B0D}"/>
          </ac:spMkLst>
        </pc:spChg>
        <pc:spChg chg="add mod">
          <ac:chgData name="Amal R Babu" userId="3a292d0a-112b-4bc3-bf38-7771656893d2" providerId="ADAL" clId="{992600FB-E5A2-48A8-ADC9-6968E10B5B48}" dt="2022-11-30T07:56:09.396" v="3637" actId="207"/>
          <ac:spMkLst>
            <pc:docMk/>
            <pc:sldMk cId="3755068264" sldId="266"/>
            <ac:spMk id="143" creationId="{2ED2C615-8928-5712-BD21-EC1722D16AC9}"/>
          </ac:spMkLst>
        </pc:spChg>
        <pc:spChg chg="add mod">
          <ac:chgData name="Amal R Babu" userId="3a292d0a-112b-4bc3-bf38-7771656893d2" providerId="ADAL" clId="{992600FB-E5A2-48A8-ADC9-6968E10B5B48}" dt="2022-11-30T07:56:15.598" v="3638" actId="207"/>
          <ac:spMkLst>
            <pc:docMk/>
            <pc:sldMk cId="3755068264" sldId="266"/>
            <ac:spMk id="144" creationId="{0B5F13FE-E242-EC5A-9FAA-F873BC403524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5" creationId="{693798C2-D83E-3B70-1313-BE4D6CB97E0E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6" creationId="{0123B626-8DEC-EB98-3743-CCAD7C20C17A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7" creationId="{BC95DEFB-E4F5-3937-99D3-B1130364943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9" creationId="{B8779075-D4F4-FBC2-48EF-1978D405C488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0" creationId="{9354CB75-0E1C-561E-888F-A331665EAD02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1" creationId="{F46B049A-045A-3A8A-7471-3170FA6E30DB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2" creationId="{AEFBB995-19F7-480D-F600-9C8748632F44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4" creationId="{1A6AEACA-C69E-F99E-A7DC-D2C4BDE7B20F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7" creationId="{4C348C89-8661-717F-8E75-9113E6E83D9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8" creationId="{826B4028-8A4E-6F00-898A-13D65B86BAF8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9" creationId="{6D1A98A7-2642-B19C-F46D-2727020734E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1" creationId="{72A752BF-8058-8504-0E25-036A6BB2E287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2" creationId="{D2FC7B67-4B55-CE2D-EFFB-19A6EC58FBC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3" creationId="{D6FD6B3E-CFE7-10A0-C6B6-A478E16DA06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4" creationId="{2D884566-ED83-E244-C1E7-03D41A6BBF1B}"/>
          </ac:spMkLst>
        </pc:spChg>
        <pc:spChg chg="add mod">
          <ac:chgData name="Amal R Babu" userId="3a292d0a-112b-4bc3-bf38-7771656893d2" providerId="ADAL" clId="{992600FB-E5A2-48A8-ADC9-6968E10B5B48}" dt="2022-11-30T07:56:20.316" v="3639" actId="207"/>
          <ac:spMkLst>
            <pc:docMk/>
            <pc:sldMk cId="3755068264" sldId="266"/>
            <ac:spMk id="165" creationId="{8B8EC837-C535-A168-2E87-A5F4389F9D2A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7" creationId="{486785D6-6521-2BA7-0834-5918E389718F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8" creationId="{B1C52508-46C2-A6B1-527E-2B84F86A6AA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9" creationId="{5C4A4268-E95E-F2AD-770C-C6E4210F0FF5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1" creationId="{2EE5AF55-5565-C657-DC1D-428300C74DE9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2" creationId="{BB8EEF29-FDA5-3CD8-B651-A67139FF8EA6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3" creationId="{ABA46D27-59B7-229C-CD9B-37FA191B573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4" creationId="{8F86F8B7-2B02-5D33-A764-E9D25BFF1237}"/>
          </ac:spMkLst>
        </pc:s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2" creationId="{E9978119-D727-EA68-78A8-4C4B0F0AB257}"/>
          </ac:grpSpMkLst>
        </pc:gr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10" creationId="{D8CDB6E0-FC45-87A7-040F-631604538EFE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30T03:31:19.045" v="2471" actId="165"/>
          <ac:grpSpMkLst>
            <pc:docMk/>
            <pc:sldMk cId="3755068264" sldId="266"/>
            <ac:grpSpMk id="61" creationId="{65643C78-5691-1CDC-481B-D5144FB2AEC3}"/>
          </ac:grpSpMkLst>
        </pc:grpChg>
        <pc:grpChg chg="add del mod">
          <ac:chgData name="Amal R Babu" userId="3a292d0a-112b-4bc3-bf38-7771656893d2" providerId="ADAL" clId="{992600FB-E5A2-48A8-ADC9-6968E10B5B48}" dt="2022-11-30T03:32:38.476" v="2488" actId="165"/>
          <ac:grpSpMkLst>
            <pc:docMk/>
            <pc:sldMk cId="3755068264" sldId="266"/>
            <ac:grpSpMk id="66" creationId="{FB02D8C4-DCAE-38A5-680E-33A04C14863D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48" creationId="{5DD7B624-9934-A274-6D26-4B7C2E84A28E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3" creationId="{0A1B5201-0A58-C4EA-4F1D-130D1852D1B3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6" creationId="{29648C6D-6AC3-613B-AD38-9B9E258BC338}"/>
          </ac:grpSpMkLst>
        </pc:grpChg>
        <pc:grpChg chg="add mod">
          <ac:chgData name="Amal R Babu" userId="3a292d0a-112b-4bc3-bf38-7771656893d2" providerId="ADAL" clId="{992600FB-E5A2-48A8-ADC9-6968E10B5B48}" dt="2022-11-30T07:56:25.881" v="3641" actId="207"/>
          <ac:grpSpMkLst>
            <pc:docMk/>
            <pc:sldMk cId="3755068264" sldId="266"/>
            <ac:grpSpMk id="166" creationId="{6964EF7C-3D1F-186E-D026-331EFE58548D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70" creationId="{8468CFC2-A367-E206-AAE8-D674A2D01F2C}"/>
          </ac:grpSpMkLst>
        </pc:grp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2" creationId="{7A2FB218-90DA-752A-5A0F-ECC9ADE1621C}"/>
          </ac:picMkLst>
        </pc:picChg>
        <pc:picChg chg="add del mod">
          <ac:chgData name="Amal R Babu" userId="3a292d0a-112b-4bc3-bf38-7771656893d2" providerId="ADAL" clId="{992600FB-E5A2-48A8-ADC9-6968E10B5B48}" dt="2022-11-30T03:37:00.391" v="2504" actId="478"/>
          <ac:picMkLst>
            <pc:docMk/>
            <pc:sldMk cId="3755068264" sldId="266"/>
            <ac:picMk id="87" creationId="{27BB5F40-BD0A-DDA2-3DD4-19414606BD78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3:37:04.888" v="2508" actId="478"/>
          <ac:picMkLst>
            <pc:docMk/>
            <pc:sldMk cId="3755068264" sldId="266"/>
            <ac:picMk id="97" creationId="{9ACBE22A-43C9-62AF-176C-69DC9D3FAC75}"/>
          </ac:picMkLst>
        </pc:picChg>
        <pc:picChg chg="add mod modCrop">
          <ac:chgData name="Amal R Babu" userId="3a292d0a-112b-4bc3-bf38-7771656893d2" providerId="ADAL" clId="{992600FB-E5A2-48A8-ADC9-6968E10B5B48}" dt="2022-11-30T03:37:20.543" v="2512" actId="18131"/>
          <ac:picMkLst>
            <pc:docMk/>
            <pc:sldMk cId="3755068264" sldId="266"/>
            <ac:picMk id="103" creationId="{70081B3C-6CBC-6133-BAE7-633EE2AB9ED3}"/>
          </ac:picMkLst>
        </pc:picChg>
        <pc:picChg chg="add del mod">
          <ac:chgData name="Amal R Babu" userId="3a292d0a-112b-4bc3-bf38-7771656893d2" providerId="ADAL" clId="{992600FB-E5A2-48A8-ADC9-6968E10B5B48}" dt="2022-11-30T03:41:25.016" v="2518" actId="478"/>
          <ac:picMkLst>
            <pc:docMk/>
            <pc:sldMk cId="3755068264" sldId="266"/>
            <ac:picMk id="105" creationId="{C4A1AC29-33B0-8FB9-BDB4-260249EAFBA8}"/>
          </ac:picMkLst>
        </pc:picChg>
        <pc:picChg chg="add mod">
          <ac:chgData name="Amal R Babu" userId="3a292d0a-112b-4bc3-bf38-7771656893d2" providerId="ADAL" clId="{992600FB-E5A2-48A8-ADC9-6968E10B5B48}" dt="2022-11-30T03:40:58.923" v="2517" actId="27614"/>
          <ac:picMkLst>
            <pc:docMk/>
            <pc:sldMk cId="3755068264" sldId="266"/>
            <ac:picMk id="107" creationId="{FB4FD369-9956-2E15-E2ED-C24F5C3A6C8D}"/>
          </ac:picMkLst>
        </pc:picChg>
        <pc:picChg chg="add del mod">
          <ac:chgData name="Amal R Babu" userId="3a292d0a-112b-4bc3-bf38-7771656893d2" providerId="ADAL" clId="{992600FB-E5A2-48A8-ADC9-6968E10B5B48}" dt="2022-11-30T03:41:38.058" v="2522" actId="478"/>
          <ac:picMkLst>
            <pc:docMk/>
            <pc:sldMk cId="3755068264" sldId="266"/>
            <ac:picMk id="112" creationId="{2626D3A7-80F3-3300-E41C-6ED93389835F}"/>
          </ac:picMkLst>
        </pc:picChg>
        <pc:picChg chg="add del mod">
          <ac:chgData name="Amal R Babu" userId="3a292d0a-112b-4bc3-bf38-7771656893d2" providerId="ADAL" clId="{992600FB-E5A2-48A8-ADC9-6968E10B5B48}" dt="2022-11-30T03:41:43.885" v="2527" actId="931"/>
          <ac:picMkLst>
            <pc:docMk/>
            <pc:sldMk cId="3755068264" sldId="266"/>
            <ac:picMk id="116" creationId="{B64A08F3-1F6C-5958-3F59-4BFA2030054E}"/>
          </ac:picMkLst>
        </pc:picChg>
        <pc:picChg chg="add del mod">
          <ac:chgData name="Amal R Babu" userId="3a292d0a-112b-4bc3-bf38-7771656893d2" providerId="ADAL" clId="{992600FB-E5A2-48A8-ADC9-6968E10B5B48}" dt="2022-11-30T03:42:00.797" v="2532" actId="931"/>
          <ac:picMkLst>
            <pc:docMk/>
            <pc:sldMk cId="3755068264" sldId="266"/>
            <ac:picMk id="118" creationId="{AE4DC4F2-910A-02B6-3939-ACD747B59A99}"/>
          </ac:picMkLst>
        </pc:picChg>
        <pc:picChg chg="add del mod">
          <ac:chgData name="Amal R Babu" userId="3a292d0a-112b-4bc3-bf38-7771656893d2" providerId="ADAL" clId="{992600FB-E5A2-48A8-ADC9-6968E10B5B48}" dt="2022-11-30T03:42:21.313" v="2536" actId="478"/>
          <ac:picMkLst>
            <pc:docMk/>
            <pc:sldMk cId="3755068264" sldId="266"/>
            <ac:picMk id="120" creationId="{A8E10549-25C7-57BC-77FC-0E0312B0DD16}"/>
          </ac:picMkLst>
        </pc:picChg>
        <pc:picChg chg="add mod">
          <ac:chgData name="Amal R Babu" userId="3a292d0a-112b-4bc3-bf38-7771656893d2" providerId="ADAL" clId="{992600FB-E5A2-48A8-ADC9-6968E10B5B48}" dt="2022-11-30T03:43:52.114" v="2539" actId="962"/>
          <ac:picMkLst>
            <pc:docMk/>
            <pc:sldMk cId="3755068264" sldId="266"/>
            <ac:picMk id="124" creationId="{7CE375F9-48EE-BBDD-445D-C52D717CDE68}"/>
          </ac:picMkLst>
        </pc:picChg>
        <pc:picChg chg="add del mod modCrop">
          <ac:chgData name="Amal R Babu" userId="3a292d0a-112b-4bc3-bf38-7771656893d2" providerId="ADAL" clId="{992600FB-E5A2-48A8-ADC9-6968E10B5B48}" dt="2022-11-30T03:46:01.230" v="2547" actId="478"/>
          <ac:picMkLst>
            <pc:docMk/>
            <pc:sldMk cId="3755068264" sldId="266"/>
            <ac:picMk id="126" creationId="{F561D934-3CC4-39DE-EE03-346C932D53C8}"/>
          </ac:picMkLst>
        </pc:picChg>
        <pc:picChg chg="add del mod modCrop">
          <ac:chgData name="Amal R Babu" userId="3a292d0a-112b-4bc3-bf38-7771656893d2" providerId="ADAL" clId="{992600FB-E5A2-48A8-ADC9-6968E10B5B48}" dt="2022-11-30T03:47:23.059" v="2555" actId="478"/>
          <ac:picMkLst>
            <pc:docMk/>
            <pc:sldMk cId="3755068264" sldId="266"/>
            <ac:picMk id="130" creationId="{AFBB7C69-4880-440F-0C0A-8F0751B8243E}"/>
          </ac:picMkLst>
        </pc:picChg>
        <pc:picChg chg="add del mod modCrop">
          <ac:chgData name="Amal R Babu" userId="3a292d0a-112b-4bc3-bf38-7771656893d2" providerId="ADAL" clId="{992600FB-E5A2-48A8-ADC9-6968E10B5B48}" dt="2022-11-30T03:48:09.874" v="2563" actId="478"/>
          <ac:picMkLst>
            <pc:docMk/>
            <pc:sldMk cId="3755068264" sldId="266"/>
            <ac:picMk id="134" creationId="{77A21698-AE44-F8A1-10F5-7F00ADEF3EA0}"/>
          </ac:picMkLst>
        </pc:picChg>
        <pc:picChg chg="add del mod modCrop">
          <ac:chgData name="Amal R Babu" userId="3a292d0a-112b-4bc3-bf38-7771656893d2" providerId="ADAL" clId="{992600FB-E5A2-48A8-ADC9-6968E10B5B48}" dt="2022-11-30T03:49:47.124" v="2568" actId="478"/>
          <ac:picMkLst>
            <pc:docMk/>
            <pc:sldMk cId="3755068264" sldId="266"/>
            <ac:picMk id="138" creationId="{E829A6A7-B245-7406-FC3A-F3ABB243BE03}"/>
          </ac:picMkLst>
        </pc:picChg>
        <pc:picChg chg="add mod">
          <ac:chgData name="Amal R Babu" userId="3a292d0a-112b-4bc3-bf38-7771656893d2" providerId="ADAL" clId="{992600FB-E5A2-48A8-ADC9-6968E10B5B48}" dt="2022-11-30T03:49:50.857" v="2571" actId="962"/>
          <ac:picMkLst>
            <pc:docMk/>
            <pc:sldMk cId="3755068264" sldId="266"/>
            <ac:picMk id="142" creationId="{90B6364E-8761-FD15-92F4-20737325ED51}"/>
          </ac:picMkLst>
        </pc:picChg>
        <pc:picChg chg="mod">
          <ac:chgData name="Amal R Babu" userId="3a292d0a-112b-4bc3-bf38-7771656893d2" providerId="ADAL" clId="{992600FB-E5A2-48A8-ADC9-6968E10B5B48}" dt="2022-11-30T07:56:03.704" v="3636"/>
          <ac:picMkLst>
            <pc:docMk/>
            <pc:sldMk cId="3755068264" sldId="266"/>
            <ac:picMk id="155" creationId="{8EBC64F6-52E4-C7D3-C8E0-063624D82FC8}"/>
          </ac:picMkLst>
        </pc:picChg>
        <pc:cxnChg chg="del">
          <ac:chgData name="Amal R Babu" userId="3a292d0a-112b-4bc3-bf38-7771656893d2" providerId="ADAL" clId="{992600FB-E5A2-48A8-ADC9-6968E10B5B48}" dt="2022-11-30T07:56:03.228" v="3635" actId="478"/>
          <ac:cxnSpMkLst>
            <pc:docMk/>
            <pc:sldMk cId="3755068264" sldId="266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03.704" v="3636"/>
          <ac:cxnSpMkLst>
            <pc:docMk/>
            <pc:sldMk cId="3755068264" sldId="266"/>
            <ac:cxnSpMk id="160" creationId="{21E1DE83-1467-0F77-A249-12708D55BC7F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2:23.153" v="3725"/>
        <pc:sldMkLst>
          <pc:docMk/>
          <pc:sldMk cId="2436200355" sldId="267"/>
        </pc:sldMkLst>
        <pc:spChg chg="add mod">
          <ac:chgData name="Amal R Babu" userId="3a292d0a-112b-4bc3-bf38-7771656893d2" providerId="ADAL" clId="{992600FB-E5A2-48A8-ADC9-6968E10B5B48}" dt="2022-12-07T05:35:03.101" v="3704"/>
          <ac:spMkLst>
            <pc:docMk/>
            <pc:sldMk cId="2436200355" sldId="267"/>
            <ac:spMk id="2" creationId="{F301DF9C-8C27-057F-E417-B225D4A79E62}"/>
          </ac:spMkLst>
        </pc:spChg>
        <pc:spChg chg="add del mod">
          <ac:chgData name="Amal R Babu" userId="3a292d0a-112b-4bc3-bf38-7771656893d2" providerId="ADAL" clId="{992600FB-E5A2-48A8-ADC9-6968E10B5B48}" dt="2022-12-07T05:35:19.383" v="3706" actId="931"/>
          <ac:spMkLst>
            <pc:docMk/>
            <pc:sldMk cId="2436200355" sldId="267"/>
            <ac:spMk id="7" creationId="{D8C322E8-8895-2831-9141-19C84122061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0" creationId="{EDB9D673-ED42-81AA-EA28-458BC90D440F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2" creationId="{164EA592-EC8D-9592-F427-A0650BD9E61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2" creationId="{1D69579F-142A-D3FF-6ABC-CE955EE8B6E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3" creationId="{A0FA1A64-A5A1-2EB2-FF34-7B3F86C34AA6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5" creationId="{02D90D6E-636C-A658-1D13-F2E44B5D2E4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5" creationId="{758CE942-BEE3-185B-77D6-92057E13A9C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6" creationId="{38CB5149-75A3-5875-D6F1-20D7ACB8D9D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23" creationId="{526B39B7-CCA7-CF72-1C4E-13C742FCB8D5}"/>
          </ac:spMkLst>
        </pc:spChg>
        <pc:spChg chg="add del mod or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24" creationId="{B3DED94A-06FF-D23F-5860-11A6EA390C5F}"/>
          </ac:spMkLst>
        </pc:spChg>
        <pc:spChg chg="add mod ord">
          <ac:chgData name="Amal R Babu" userId="3a292d0a-112b-4bc3-bf38-7771656893d2" providerId="ADAL" clId="{992600FB-E5A2-48A8-ADC9-6968E10B5B48}" dt="2022-11-30T04:36:01.755" v="2896" actId="167"/>
          <ac:spMkLst>
            <pc:docMk/>
            <pc:sldMk cId="2436200355" sldId="267"/>
            <ac:spMk id="25" creationId="{5D6EB9E9-B3EF-6A67-96FA-386AA6EAF579}"/>
          </ac:spMkLst>
        </pc:spChg>
        <pc:spChg chg="add del mod">
          <ac:chgData name="Amal R Babu" userId="3a292d0a-112b-4bc3-bf38-7771656893d2" providerId="ADAL" clId="{992600FB-E5A2-48A8-ADC9-6968E10B5B48}" dt="2022-12-07T05:35:02.026" v="3703" actId="478"/>
          <ac:spMkLst>
            <pc:docMk/>
            <pc:sldMk cId="2436200355" sldId="267"/>
            <ac:spMk id="26" creationId="{6BDA708B-0796-B9AB-EDD9-80C2C5DE9CF5}"/>
          </ac:spMkLst>
        </pc:spChg>
        <pc:spChg chg="add mod">
          <ac:chgData name="Amal R Babu" userId="3a292d0a-112b-4bc3-bf38-7771656893d2" providerId="ADAL" clId="{992600FB-E5A2-48A8-ADC9-6968E10B5B48}" dt="2022-11-30T03:53:41.412" v="2603" actId="20577"/>
          <ac:spMkLst>
            <pc:docMk/>
            <pc:sldMk cId="2436200355" sldId="267"/>
            <ac:spMk id="31" creationId="{D4E7898C-02FD-99D7-3638-73ACEE2ED58A}"/>
          </ac:spMkLst>
        </pc:spChg>
        <pc:spChg chg="add del mod">
          <ac:chgData name="Amal R Babu" userId="3a292d0a-112b-4bc3-bf38-7771656893d2" providerId="ADAL" clId="{992600FB-E5A2-48A8-ADC9-6968E10B5B48}" dt="2022-11-30T03:55:14.709" v="2630" actId="478"/>
          <ac:spMkLst>
            <pc:docMk/>
            <pc:sldMk cId="2436200355" sldId="267"/>
            <ac:spMk id="32" creationId="{086870B2-D75F-C7D2-4D37-49814685F213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5" creationId="{D7FACB4C-BCA4-434A-8FA8-F4D0A8D4C109}"/>
          </ac:spMkLst>
        </pc:spChg>
        <pc:spChg chg="add mod">
          <ac:chgData name="Amal R Babu" userId="3a292d0a-112b-4bc3-bf38-7771656893d2" providerId="ADAL" clId="{992600FB-E5A2-48A8-ADC9-6968E10B5B48}" dt="2022-11-30T03:54:36.166" v="2619" actId="20577"/>
          <ac:spMkLst>
            <pc:docMk/>
            <pc:sldMk cId="2436200355" sldId="267"/>
            <ac:spMk id="36" creationId="{28942AF7-B546-F1D1-6BC0-F3D81E656F81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38" creationId="{998C2A7B-B8AC-81E7-B686-85B7D32EB26B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39" creationId="{84CB2A03-F658-93C7-05A0-E19A53B2B170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40" creationId="{FDBDB851-F4F9-B908-0B05-CD369D63F206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42" creationId="{AC9ACCAC-E1FD-5965-31EC-0BB220B36731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43" creationId="{4085F982-777E-59AD-4DB4-B07024AB9EAF}"/>
          </ac:spMkLst>
        </pc:spChg>
        <pc:spChg chg="add mod">
          <ac:chgData name="Amal R Babu" userId="3a292d0a-112b-4bc3-bf38-7771656893d2" providerId="ADAL" clId="{992600FB-E5A2-48A8-ADC9-6968E10B5B48}" dt="2022-11-30T03:56:32.456" v="2647" actId="571"/>
          <ac:spMkLst>
            <pc:docMk/>
            <pc:sldMk cId="2436200355" sldId="267"/>
            <ac:spMk id="45" creationId="{7B705C14-D695-289A-5B4B-151808B22F53}"/>
          </ac:spMkLst>
        </pc:spChg>
        <pc:spChg chg="add mod">
          <ac:chgData name="Amal R Babu" userId="3a292d0a-112b-4bc3-bf38-7771656893d2" providerId="ADAL" clId="{992600FB-E5A2-48A8-ADC9-6968E10B5B48}" dt="2022-11-30T03:56:32.128" v="2646" actId="571"/>
          <ac:spMkLst>
            <pc:docMk/>
            <pc:sldMk cId="2436200355" sldId="267"/>
            <ac:spMk id="46" creationId="{9C583884-9C38-A6D4-3A9B-143FDDA660E1}"/>
          </ac:spMkLst>
        </pc:spChg>
        <pc:spChg chg="add del mo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48" creationId="{3284ED4A-1855-9B48-11A8-50FC60413A46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0" creationId="{0E2B6178-FB2D-9772-47AD-87A734026875}"/>
          </ac:spMkLst>
        </pc:spChg>
        <pc:spChg chg="add del mod">
          <ac:chgData name="Amal R Babu" userId="3a292d0a-112b-4bc3-bf38-7771656893d2" providerId="ADAL" clId="{992600FB-E5A2-48A8-ADC9-6968E10B5B48}" dt="2022-11-30T04:20:28.205" v="2808" actId="478"/>
          <ac:spMkLst>
            <pc:docMk/>
            <pc:sldMk cId="2436200355" sldId="267"/>
            <ac:spMk id="51" creationId="{5E08E010-DD5B-5D15-E704-A8EDA2556850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5" creationId="{A2C13AB5-7A64-00F4-ECBF-90F667E097CA}"/>
          </ac:spMkLst>
        </pc:spChg>
        <pc:spChg chg="add del mod ord">
          <ac:chgData name="Amal R Babu" userId="3a292d0a-112b-4bc3-bf38-7771656893d2" providerId="ADAL" clId="{992600FB-E5A2-48A8-ADC9-6968E10B5B48}" dt="2022-11-30T04:38:08.945" v="2947" actId="931"/>
          <ac:spMkLst>
            <pc:docMk/>
            <pc:sldMk cId="2436200355" sldId="267"/>
            <ac:spMk id="56" creationId="{DF405926-BBB8-EBFD-152D-22707395794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59" creationId="{FE99B941-0458-55FC-E1B0-58A502078AD2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1" creationId="{2D4F12DC-56B3-08D9-00FD-2EEA5C5416FD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3" creationId="{0F65353D-A70B-9D0E-EE8B-286534A8AFB8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64" creationId="{1026419F-9D4F-D6A0-6D28-43C551A1C434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6" creationId="{FB8E8C4D-E5EF-84D3-D8A1-B694A1608B33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74" creationId="{314CC820-7370-67F8-DA11-C538733CB629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78" creationId="{43FCFFFF-43D0-912C-C1FB-26D002714C33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79" creationId="{658172E2-3787-64CE-5910-C25C444076A5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2" creationId="{7541FA28-902D-3734-9CAC-318928E00201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3" creationId="{F5E55489-A4E5-6229-1D1D-1CA2BFC5721F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4" creationId="{0D133F81-4F2C-D1EE-D696-64DEAC40CBE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6" creationId="{EEB4E139-8C8E-16E0-F917-581D6D24EEF6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7" creationId="{B779A671-0E2F-578A-B17A-067E1A68259B}"/>
          </ac:spMkLst>
        </pc:spChg>
        <pc:spChg chg="add del mod">
          <ac:chgData name="Amal R Babu" userId="3a292d0a-112b-4bc3-bf38-7771656893d2" providerId="ADAL" clId="{992600FB-E5A2-48A8-ADC9-6968E10B5B48}" dt="2022-11-30T04:18:06.318" v="2757" actId="478"/>
          <ac:spMkLst>
            <pc:docMk/>
            <pc:sldMk cId="2436200355" sldId="267"/>
            <ac:spMk id="89" creationId="{47BD40E3-6B73-2363-03EC-F8D8781B6113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0" creationId="{ADC99C48-EBAB-4674-43AA-16F154808F5C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1" creationId="{1E55062F-2A50-D779-DD79-780B9971DC68}"/>
          </ac:spMkLst>
        </pc:spChg>
        <pc:spChg chg="del mod">
          <ac:chgData name="Amal R Babu" userId="3a292d0a-112b-4bc3-bf38-7771656893d2" providerId="ADAL" clId="{992600FB-E5A2-48A8-ADC9-6968E10B5B48}" dt="2022-11-30T03:53:29.957" v="2593" actId="478"/>
          <ac:spMkLst>
            <pc:docMk/>
            <pc:sldMk cId="2436200355" sldId="267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93" creationId="{86F428B6-7FF3-C84F-9439-D6B75867C3AD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4" creationId="{149494EE-3A8F-DAC0-A98E-4649108E72E4}"/>
          </ac:spMkLst>
        </pc:spChg>
        <pc:spChg chg="add mod">
          <ac:chgData name="Amal R Babu" userId="3a292d0a-112b-4bc3-bf38-7771656893d2" providerId="ADAL" clId="{992600FB-E5A2-48A8-ADC9-6968E10B5B48}" dt="2022-11-30T04:40:48.798" v="2992" actId="12789"/>
          <ac:spMkLst>
            <pc:docMk/>
            <pc:sldMk cId="2436200355" sldId="267"/>
            <ac:spMk id="95" creationId="{43460EB2-7EA5-0AA6-B5C9-D78929D9BBD6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6" creationId="{1D716285-1ADB-8062-28AF-3D63F2CFC065}"/>
          </ac:spMkLst>
        </pc:spChg>
        <pc:spChg chg="add del mod topLvl">
          <ac:chgData name="Amal R Babu" userId="3a292d0a-112b-4bc3-bf38-7771656893d2" providerId="ADAL" clId="{992600FB-E5A2-48A8-ADC9-6968E10B5B48}" dt="2022-11-30T04:38:33.775" v="2954" actId="478"/>
          <ac:spMkLst>
            <pc:docMk/>
            <pc:sldMk cId="2436200355" sldId="267"/>
            <ac:spMk id="97" creationId="{2ED34B56-AB6E-24FE-AAC1-FD9733A9E66C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99" creationId="{5153950A-6722-04EA-9B11-365BE185C37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0" creationId="{69C3DD9C-FD00-A0B6-B2C4-04CAF1FDE69D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01" creationId="{E2B08EEE-B67B-3870-1BAE-0563155D709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02" creationId="{BC336F4F-319C-E66A-14BA-28906300DE58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04" creationId="{14C18C75-DA00-CC7E-1E81-66F80669B451}"/>
          </ac:spMkLst>
        </pc:spChg>
        <pc:spChg chg="add 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05" creationId="{0C637EF9-91A0-42CF-2980-9C9C5552EEE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6" creationId="{63A3A119-64F3-A175-C6D4-4EDFAAE03324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8" creationId="{72F5C04A-141B-CD8D-F1C4-1EAD6AA026D7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0" creationId="{21A8CC11-1BDE-2479-BFDA-38B34C3395BD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1" creationId="{A2F3EBE6-C177-D5F3-59BD-523602054F8E}"/>
          </ac:spMkLst>
        </pc:spChg>
        <pc:spChg chg="add mod topLvl">
          <ac:chgData name="Amal R Babu" userId="3a292d0a-112b-4bc3-bf38-7771656893d2" providerId="ADAL" clId="{992600FB-E5A2-48A8-ADC9-6968E10B5B48}" dt="2022-11-30T04:41:38.691" v="3017" actId="20577"/>
          <ac:spMkLst>
            <pc:docMk/>
            <pc:sldMk cId="2436200355" sldId="267"/>
            <ac:spMk id="112" creationId="{7F5110A7-2F70-84E5-9091-9F909F1E5795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3" creationId="{3094AB64-93A1-6197-3A5E-D639A75EA73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4" creationId="{BAB0055F-6949-0484-A74D-871B123DA59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5" creationId="{8912BEA6-8422-F738-01EC-EFC8300A84D6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6" creationId="{3B26A4DA-E1E7-EB66-2DEC-BB4BE2028D1E}"/>
          </ac:spMkLst>
        </pc:spChg>
        <pc:spChg chg="add mod topLvl">
          <ac:chgData name="Amal R Babu" userId="3a292d0a-112b-4bc3-bf38-7771656893d2" providerId="ADAL" clId="{992600FB-E5A2-48A8-ADC9-6968E10B5B48}" dt="2022-11-30T04:42:40.895" v="3045" actId="20577"/>
          <ac:spMkLst>
            <pc:docMk/>
            <pc:sldMk cId="2436200355" sldId="267"/>
            <ac:spMk id="117" creationId="{922101D1-B7A5-9A32-D1C4-84FFD2572BBF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8" creationId="{AE7923F9-92D2-8FB4-E62B-01A85DE5A46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9" creationId="{CB7D645A-E152-2667-2376-D72418E30E12}"/>
          </ac:spMkLst>
        </pc:spChg>
        <pc:spChg chg="add del mod or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22" creationId="{D7080320-FCEF-B6A1-40F3-A3313F339FD4}"/>
          </ac:spMkLst>
        </pc:spChg>
        <pc:spChg chg="add del mod ord">
          <ac:chgData name="Amal R Babu" userId="3a292d0a-112b-4bc3-bf38-7771656893d2" providerId="ADAL" clId="{992600FB-E5A2-48A8-ADC9-6968E10B5B48}" dt="2022-11-30T04:33:21.309" v="2862" actId="478"/>
          <ac:spMkLst>
            <pc:docMk/>
            <pc:sldMk cId="2436200355" sldId="267"/>
            <ac:spMk id="123" creationId="{666C1A41-6458-2833-29F3-C833606F635F}"/>
          </ac:spMkLst>
        </pc:spChg>
        <pc:spChg chg="add 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5" creationId="{A53C9CB7-F717-D736-EED5-837B50C73B32}"/>
          </ac:spMkLst>
        </pc:spChg>
        <pc:spChg chg="del mod topLvl">
          <ac:chgData name="Amal R Babu" userId="3a292d0a-112b-4bc3-bf38-7771656893d2" providerId="ADAL" clId="{992600FB-E5A2-48A8-ADC9-6968E10B5B48}" dt="2022-11-30T04:33:49.446" v="2870" actId="478"/>
          <ac:spMkLst>
            <pc:docMk/>
            <pc:sldMk cId="2436200355" sldId="267"/>
            <ac:spMk id="127" creationId="{B4C6D4B2-0CAE-3490-9E5F-7E3C8D0D34FC}"/>
          </ac:spMkLst>
        </pc:spChg>
        <pc:spChg chg="mo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8" creationId="{9E78DFDA-C87C-9AD7-DBE0-DACF65B71802}"/>
          </ac:spMkLst>
        </pc:spChg>
        <pc:spChg chg="add del mo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30" creationId="{39B0F8F9-36F9-80BC-59A0-335857568F58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1" creationId="{E53B2214-BCE4-8202-60DB-4BE5ADB432DA}"/>
          </ac:spMkLst>
        </pc:spChg>
        <pc:spChg chg="del mod">
          <ac:chgData name="Amal R Babu" userId="3a292d0a-112b-4bc3-bf38-7771656893d2" providerId="ADAL" clId="{992600FB-E5A2-48A8-ADC9-6968E10B5B48}" dt="2022-11-30T04:22:16.712" v="2834" actId="478"/>
          <ac:spMkLst>
            <pc:docMk/>
            <pc:sldMk cId="2436200355" sldId="267"/>
            <ac:spMk id="132" creationId="{48AEDCD9-E88F-0CA1-79AC-F0E2889D6AB4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3" creationId="{E7A4D254-09AA-7B38-24A8-7EB3CED0FB16}"/>
          </ac:spMkLst>
        </pc:spChg>
        <pc:spChg chg="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35" creationId="{C8F5921D-0F3D-1B67-BB75-6E454B010F31}"/>
          </ac:spMkLst>
        </pc:spChg>
        <pc:spChg chg="add del mod">
          <ac:chgData name="Amal R Babu" userId="3a292d0a-112b-4bc3-bf38-7771656893d2" providerId="ADAL" clId="{992600FB-E5A2-48A8-ADC9-6968E10B5B48}" dt="2022-11-30T04:35:17.960" v="2885" actId="478"/>
          <ac:spMkLst>
            <pc:docMk/>
            <pc:sldMk cId="2436200355" sldId="267"/>
            <ac:spMk id="136" creationId="{8882B3ED-A681-0B03-8D1B-96C35821B3B8}"/>
          </ac:spMkLst>
        </pc:spChg>
        <pc:spChg chg="add mod">
          <ac:chgData name="Amal R Babu" userId="3a292d0a-112b-4bc3-bf38-7771656893d2" providerId="ADAL" clId="{992600FB-E5A2-48A8-ADC9-6968E10B5B48}" dt="2022-11-30T04:35:15.874" v="2884" actId="571"/>
          <ac:spMkLst>
            <pc:docMk/>
            <pc:sldMk cId="2436200355" sldId="267"/>
            <ac:spMk id="137" creationId="{C6B29BC6-0B3D-1B0C-D16A-F593A95CCEF3}"/>
          </ac:spMkLst>
        </pc:spChg>
        <pc:spChg chg="mod or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0" creationId="{7F6D1C83-222C-B837-5160-506CEE807451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41" creationId="{F7BCC6A9-A2C5-7CD6-5A11-9A4EBF6A73C6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43" creationId="{8914A9DD-A7C3-E097-343B-7ADFCF659E67}"/>
          </ac:spMkLst>
        </pc:spChg>
        <pc:spChg chg="mod topLvl">
          <ac:chgData name="Amal R Babu" userId="3a292d0a-112b-4bc3-bf38-7771656893d2" providerId="ADAL" clId="{992600FB-E5A2-48A8-ADC9-6968E10B5B48}" dt="2022-11-30T04:41:58.664" v="3026" actId="20577"/>
          <ac:spMkLst>
            <pc:docMk/>
            <pc:sldMk cId="2436200355" sldId="267"/>
            <ac:spMk id="144" creationId="{A74A8A31-F4E5-5D14-4DF3-A47C44E1D668}"/>
          </ac:spMkLst>
        </pc:spChg>
        <pc:spChg chg="mod topLvl">
          <ac:chgData name="Amal R Babu" userId="3a292d0a-112b-4bc3-bf38-7771656893d2" providerId="ADAL" clId="{992600FB-E5A2-48A8-ADC9-6968E10B5B48}" dt="2022-11-30T04:42:46.671" v="3054" actId="20577"/>
          <ac:spMkLst>
            <pc:docMk/>
            <pc:sldMk cId="2436200355" sldId="267"/>
            <ac:spMk id="145" creationId="{CA525A16-C20F-509E-582B-B5576A27C743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6" creationId="{52A6F68C-FE8E-F353-5E41-DF1143698FF0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7" creationId="{567BECF8-907F-0BA2-0A76-DCF3599468CB}"/>
          </ac:spMkLst>
        </pc:spChg>
        <pc:spChg chg="mod or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49" creationId="{5DE8F1B2-2D0A-4779-1D87-9B2DFD1FAE65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50" creationId="{23A47A06-8442-A2CB-4AA0-FF0745A45117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51" creationId="{81C1E948-89F8-CB86-6353-0BE4A9710607}"/>
          </ac:spMkLst>
        </pc:spChg>
        <pc:spChg chg="mod topLvl">
          <ac:chgData name="Amal R Babu" userId="3a292d0a-112b-4bc3-bf38-7771656893d2" providerId="ADAL" clId="{992600FB-E5A2-48A8-ADC9-6968E10B5B48}" dt="2022-11-30T04:42:30.363" v="3035" actId="20577"/>
          <ac:spMkLst>
            <pc:docMk/>
            <pc:sldMk cId="2436200355" sldId="267"/>
            <ac:spMk id="152" creationId="{33611C85-D9D5-3478-58FC-CC5655C2E6C7}"/>
          </ac:spMkLst>
        </pc:spChg>
        <pc:spChg chg="mod topLvl">
          <ac:chgData name="Amal R Babu" userId="3a292d0a-112b-4bc3-bf38-7771656893d2" providerId="ADAL" clId="{992600FB-E5A2-48A8-ADC9-6968E10B5B48}" dt="2022-11-30T04:43:00.160" v="3075" actId="20577"/>
          <ac:spMkLst>
            <pc:docMk/>
            <pc:sldMk cId="2436200355" sldId="267"/>
            <ac:spMk id="153" creationId="{81BDDFC1-7C76-E690-15AA-26CB3366DA04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4" creationId="{0BDFB805-A6C6-D1CA-DA11-4745B8377B70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5" creationId="{B4956DC2-5CC2-1474-5256-8C45F0909122}"/>
          </ac:spMkLst>
        </pc:spChg>
        <pc:spChg chg="add del mod">
          <ac:chgData name="Amal R Babu" userId="3a292d0a-112b-4bc3-bf38-7771656893d2" providerId="ADAL" clId="{992600FB-E5A2-48A8-ADC9-6968E10B5B48}" dt="2022-11-30T04:38:20.898" v="2949" actId="931"/>
          <ac:spMkLst>
            <pc:docMk/>
            <pc:sldMk cId="2436200355" sldId="267"/>
            <ac:spMk id="159" creationId="{A5260FF4-8967-D126-3C16-6BBFDF231B5B}"/>
          </ac:spMkLst>
        </pc:spChg>
        <pc:spChg chg="add del mod">
          <ac:chgData name="Amal R Babu" userId="3a292d0a-112b-4bc3-bf38-7771656893d2" providerId="ADAL" clId="{992600FB-E5A2-48A8-ADC9-6968E10B5B48}" dt="2022-11-30T04:45:10.191" v="3078" actId="931"/>
          <ac:spMkLst>
            <pc:docMk/>
            <pc:sldMk cId="2436200355" sldId="267"/>
            <ac:spMk id="168" creationId="{A15628B1-1966-3FC5-99E0-4E0A0B852513}"/>
          </ac:spMkLst>
        </pc:spChg>
        <pc:spChg chg="add mod">
          <ac:chgData name="Amal R Babu" userId="3a292d0a-112b-4bc3-bf38-7771656893d2" providerId="ADAL" clId="{992600FB-E5A2-48A8-ADC9-6968E10B5B48}" dt="2022-11-30T07:58:11.678" v="3651" actId="207"/>
          <ac:spMkLst>
            <pc:docMk/>
            <pc:sldMk cId="2436200355" sldId="267"/>
            <ac:spMk id="171" creationId="{2CF07F76-813F-7F51-9483-10655BFE243D}"/>
          </ac:spMkLst>
        </pc:spChg>
        <pc:spChg chg="add mod">
          <ac:chgData name="Amal R Babu" userId="3a292d0a-112b-4bc3-bf38-7771656893d2" providerId="ADAL" clId="{992600FB-E5A2-48A8-ADC9-6968E10B5B48}" dt="2022-11-30T07:58:14.831" v="3652" actId="207"/>
          <ac:spMkLst>
            <pc:docMk/>
            <pc:sldMk cId="2436200355" sldId="267"/>
            <ac:spMk id="172" creationId="{8850B17B-AB51-6CB1-07C5-D08B041699B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3" creationId="{5FE40BA8-5EBE-F3BF-B6EF-D0DADC3DD716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4" creationId="{4CF696F9-D55F-4C59-A365-D4EF404ECE6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5" creationId="{1A33C21D-9ABA-E473-51BA-C92659E1AD73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7" creationId="{B35412BB-4663-FA60-FB67-3154CD74B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8" creationId="{FBE56D39-CFEB-C5CF-4D0D-668E3DE579B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9" creationId="{3A823205-08CB-CDCE-C541-E77679B7B3E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0" creationId="{F306AE8A-993A-753D-4362-547F6FA593E6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2" creationId="{A15D04E7-7F8E-A398-5467-1A6EC147754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5" creationId="{FF344791-E284-7C54-F037-488E1E2A8EE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6" creationId="{6B7F920F-2EEE-FD20-FFC5-FFAC31A8A873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7" creationId="{BC20C51C-95CD-9410-4B5E-076094A6320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9" creationId="{836C91C7-08B0-5CE8-884D-CBF584161995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0" creationId="{5076886B-252A-45E5-AB02-D6D4CBD223F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1" creationId="{5A51A4C7-3126-90DE-B7FA-498E066EA22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4" creationId="{3734A827-5C7E-174E-859D-7A63C93ED68F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5" creationId="{CB9D5E0D-A2E2-074D-59F1-D8B089718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8" creationId="{318C1211-1807-9C15-6A2E-25D3D19D322B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9" creationId="{722A60F8-E5FE-E021-32E5-F3AEC091D02F}"/>
          </ac:spMkLst>
        </pc:spChg>
        <pc:spChg chg="add mod">
          <ac:chgData name="Amal R Babu" userId="3a292d0a-112b-4bc3-bf38-7771656893d2" providerId="ADAL" clId="{992600FB-E5A2-48A8-ADC9-6968E10B5B48}" dt="2022-11-30T07:58:18.650" v="3653" actId="207"/>
          <ac:spMkLst>
            <pc:docMk/>
            <pc:sldMk cId="2436200355" sldId="267"/>
            <ac:spMk id="1030" creationId="{21989B86-49C2-FBC4-7303-ADC39A1DF903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2" creationId="{AF0DBE9B-E712-C172-9172-1ECCE49A5C65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3" creationId="{69694415-0641-917F-94CA-39A290AE3BB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4" creationId="{BDF61BBE-3CBE-6DF3-F61C-5CB2EE5C84A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5" creationId="{9EE522F7-D4BF-5EAF-EFEE-B4FBAA1304D3}"/>
          </ac:spMkLst>
        </pc:s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1" creationId="{C8BF7A46-A302-2584-C669-B01B15E6AFD6}"/>
          </ac:grpSpMkLst>
        </pc:gr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4" creationId="{76A5FDA4-9EFE-789A-17BD-2EA6200C2D97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57:03.664" v="2657" actId="478"/>
          <ac:grpSpMkLst>
            <pc:docMk/>
            <pc:sldMk cId="2436200355" sldId="267"/>
            <ac:grpSpMk id="37" creationId="{B23D3290-4C45-FC69-96B8-7AAA73C36223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30T04:20:56.998" v="2812" actId="165"/>
          <ac:grpSpMkLst>
            <pc:docMk/>
            <pc:sldMk cId="2436200355" sldId="267"/>
            <ac:grpSpMk id="126" creationId="{D0F7AF6C-0D46-5F4A-2397-AB33C92A19F3}"/>
          </ac:grpSpMkLst>
        </pc:grpChg>
        <pc:grpChg chg="add del mod ord">
          <ac:chgData name="Amal R Babu" userId="3a292d0a-112b-4bc3-bf38-7771656893d2" providerId="ADAL" clId="{992600FB-E5A2-48A8-ADC9-6968E10B5B48}" dt="2022-11-30T04:33:49.446" v="2870" actId="478"/>
          <ac:grpSpMkLst>
            <pc:docMk/>
            <pc:sldMk cId="2436200355" sldId="267"/>
            <ac:grpSpMk id="129" creationId="{2F44F85E-EB00-B89D-6A3F-FA5D34C5BF54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8" creationId="{452C6E01-A4DE-D823-AC95-53962324E913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9" creationId="{FA7584C6-310C-EBA4-D3FE-B08EFD5EBB95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48" creationId="{14802A45-8B7D-4778-F1D8-37DE698801DB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76" creationId="{057C5A39-C92B-DE93-8682-4EE7F922A50A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1" creationId="{E1DA177F-5130-0494-03B6-171AB64C1FAE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4" creationId="{B5C0792A-7B43-3344-4BD4-FF291F95EA27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027" creationId="{712318D0-43C4-982D-7E5C-1AF94C49304C}"/>
          </ac:grpSpMkLst>
        </pc:grpChg>
        <pc:grpChg chg="add mod">
          <ac:chgData name="Amal R Babu" userId="3a292d0a-112b-4bc3-bf38-7771656893d2" providerId="ADAL" clId="{992600FB-E5A2-48A8-ADC9-6968E10B5B48}" dt="2022-11-30T07:58:22.921" v="3655" actId="207"/>
          <ac:grpSpMkLst>
            <pc:docMk/>
            <pc:sldMk cId="2436200355" sldId="267"/>
            <ac:grpSpMk id="1031" creationId="{7AFC11AE-3754-0A3D-09D8-8214E33717A1}"/>
          </ac:grpSpMkLst>
        </pc:grpChg>
        <pc:picChg chg="add mod">
          <ac:chgData name="Amal R Babu" userId="3a292d0a-112b-4bc3-bf38-7771656893d2" providerId="ADAL" clId="{992600FB-E5A2-48A8-ADC9-6968E10B5B48}" dt="2022-12-07T05:35:20.670" v="3707" actId="27614"/>
          <ac:picMkLst>
            <pc:docMk/>
            <pc:sldMk cId="2436200355" sldId="267"/>
            <ac:picMk id="10" creationId="{2EE88C4E-DA3C-6798-5D57-7172822CE41D}"/>
          </ac:picMkLst>
        </pc:picChg>
        <pc:picChg chg="add del mod">
          <ac:chgData name="Amal R Babu" userId="3a292d0a-112b-4bc3-bf38-7771656893d2" providerId="ADAL" clId="{992600FB-E5A2-48A8-ADC9-6968E10B5B48}" dt="2022-11-30T04:17:09.265" v="2744" actId="478"/>
          <ac:picMkLst>
            <pc:docMk/>
            <pc:sldMk cId="2436200355" sldId="267"/>
            <ac:picMk id="52" creationId="{47F713DD-6EB5-5161-9779-57C686C63526}"/>
          </ac:picMkLst>
        </pc:picChg>
        <pc:picChg chg="add del mod">
          <ac:chgData name="Amal R Babu" userId="3a292d0a-112b-4bc3-bf38-7771656893d2" providerId="ADAL" clId="{992600FB-E5A2-48A8-ADC9-6968E10B5B48}" dt="2022-11-30T04:10:37.141" v="2661" actId="478"/>
          <ac:picMkLst>
            <pc:docMk/>
            <pc:sldMk cId="2436200355" sldId="267"/>
            <ac:picMk id="85" creationId="{8A2CBADA-28E3-1898-FDF8-68EAFB7158C5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3" creationId="{70081B3C-6CBC-6133-BAE7-633EE2AB9ED3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7" creationId="{FB4FD369-9956-2E15-E2ED-C24F5C3A6C8D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24" creationId="{7CE375F9-48EE-BBDD-445D-C52D717CDE68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42" creationId="{90B6364E-8761-FD15-92F4-20737325ED51}"/>
          </ac:picMkLst>
        </pc:picChg>
        <pc:picChg chg="add del mod">
          <ac:chgData name="Amal R Babu" userId="3a292d0a-112b-4bc3-bf38-7771656893d2" providerId="ADAL" clId="{992600FB-E5A2-48A8-ADC9-6968E10B5B48}" dt="2022-11-30T04:38:12.579" v="2948" actId="478"/>
          <ac:picMkLst>
            <pc:docMk/>
            <pc:sldMk cId="2436200355" sldId="267"/>
            <ac:picMk id="157" creationId="{1329788E-7E47-3440-F381-4825F5C69465}"/>
          </ac:picMkLst>
        </pc:picChg>
        <pc:picChg chg="add del mod ord modCrop">
          <ac:chgData name="Amal R Babu" userId="3a292d0a-112b-4bc3-bf38-7771656893d2" providerId="ADAL" clId="{992600FB-E5A2-48A8-ADC9-6968E10B5B48}" dt="2022-11-30T04:43:36.549" v="3077" actId="478"/>
          <ac:picMkLst>
            <pc:docMk/>
            <pc:sldMk cId="2436200355" sldId="267"/>
            <ac:picMk id="161" creationId="{B201F22A-A7E6-693B-014E-6EB0F52FB1D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2" creationId="{AAE22387-12C5-B080-05BF-A472BB9ECD8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3" creationId="{AA2B92FD-D233-A167-86B2-906DD23B6D3D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4" creationId="{7EF68BCF-F573-A218-F58B-71804BD5EFC0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5" creationId="{8006576A-18F3-85BE-02DF-D2754D1050A1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6" creationId="{5AEDCCAA-CA2F-84E9-1E40-9E56C9A84A59}"/>
          </ac:picMkLst>
        </pc:picChg>
        <pc:picChg chg="add del mod">
          <ac:chgData name="Amal R Babu" userId="3a292d0a-112b-4bc3-bf38-7771656893d2" providerId="ADAL" clId="{992600FB-E5A2-48A8-ADC9-6968E10B5B48}" dt="2022-12-07T05:35:00.107" v="3702" actId="478"/>
          <ac:picMkLst>
            <pc:docMk/>
            <pc:sldMk cId="2436200355" sldId="267"/>
            <ac:picMk id="170" creationId="{A3BA43A8-F321-2C92-5D2E-DC81DBF8F2F4}"/>
          </ac:picMkLst>
        </pc:picChg>
        <pc:picChg chg="mod">
          <ac:chgData name="Amal R Babu" userId="3a292d0a-112b-4bc3-bf38-7771656893d2" providerId="ADAL" clId="{992600FB-E5A2-48A8-ADC9-6968E10B5B48}" dt="2022-11-30T07:58:07.006" v="3650"/>
          <ac:picMkLst>
            <pc:docMk/>
            <pc:sldMk cId="2436200355" sldId="267"/>
            <ac:picMk id="183" creationId="{40039E6E-CE7C-DF71-1652-F5C5771357B2}"/>
          </ac:picMkLst>
        </pc:picChg>
        <pc:picChg chg="add del mod">
          <ac:chgData name="Amal R Babu" userId="3a292d0a-112b-4bc3-bf38-7771656893d2" providerId="ADAL" clId="{992600FB-E5A2-48A8-ADC9-6968E10B5B48}" dt="2022-11-30T03:56:49.987" v="2654" actId="21"/>
          <ac:picMkLst>
            <pc:docMk/>
            <pc:sldMk cId="2436200355" sldId="267"/>
            <ac:picMk id="1026" creationId="{0E99FE53-F473-08B5-B4B8-AFD731D85DA9}"/>
          </ac:picMkLst>
        </pc:picChg>
        <pc:cxnChg chg="del">
          <ac:chgData name="Amal R Babu" userId="3a292d0a-112b-4bc3-bf38-7771656893d2" providerId="ADAL" clId="{992600FB-E5A2-48A8-ADC9-6968E10B5B48}" dt="2022-11-30T07:58:06.307" v="3649" actId="478"/>
          <ac:cxnSpMkLst>
            <pc:docMk/>
            <pc:sldMk cId="2436200355" sldId="267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57" creationId="{5FF8CDCE-10B7-1024-16E3-424184B8E468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0" creationId="{A240157F-8D1B-A559-F522-04FCB77591B3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1" creationId="{5E57F4C2-F9F8-A01F-E960-54D772B8D09E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34" creationId="{9A1115FD-6341-A2D6-B69C-15594CB04846}"/>
          </ac:cxnSpMkLst>
        </pc:cxnChg>
        <pc:cxnChg chg="add mod">
          <ac:chgData name="Amal R Babu" userId="3a292d0a-112b-4bc3-bf38-7771656893d2" providerId="ADAL" clId="{992600FB-E5A2-48A8-ADC9-6968E10B5B48}" dt="2022-11-30T07:58:07.006" v="3650"/>
          <ac:cxnSpMkLst>
            <pc:docMk/>
            <pc:sldMk cId="2436200355" sldId="267"/>
            <ac:cxnSpMk id="188" creationId="{5F78F841-C5FA-9560-4E74-6D8DEDBCD739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27.275" v="3727"/>
        <pc:sldMkLst>
          <pc:docMk/>
          <pc:sldMk cId="1275407903" sldId="268"/>
        </pc:sldMkLst>
        <pc:spChg chg="mod">
          <ac:chgData name="Amal R Babu" userId="3a292d0a-112b-4bc3-bf38-7771656893d2" providerId="ADAL" clId="{992600FB-E5A2-48A8-ADC9-6968E10B5B48}" dt="2022-11-30T07:56:30.011" v="3642" actId="34135"/>
          <ac:spMkLst>
            <pc:docMk/>
            <pc:sldMk cId="1275407903" sldId="268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7" creationId="{23050DE3-369B-E445-2767-B394DB1B311B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9" creationId="{29D83D9C-CEE9-9DED-FF19-8C4E9F34131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0" creationId="{F1CA8146-CC48-F41B-7CFA-EF2D3204A981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1" creationId="{3556EFC1-9474-9435-8D43-7F2DD4AD27A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2" creationId="{17372AC4-3BC2-2135-A21D-0EFB527FA1B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4" creationId="{F3223D60-2550-F8CF-C81E-DD700A4F65B0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8" creationId="{5CBDF400-1587-74DB-D6E5-8CCEEDFC709E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38" creationId="{400284FD-98AC-F99E-A873-938DE0E88A51}"/>
          </ac:spMkLst>
        </pc:spChg>
        <pc:spChg chg="add del mod">
          <ac:chgData name="Amal R Babu" userId="3a292d0a-112b-4bc3-bf38-7771656893d2" providerId="ADAL" clId="{992600FB-E5A2-48A8-ADC9-6968E10B5B48}" dt="2022-11-30T05:55:13.131" v="3161" actId="478"/>
          <ac:spMkLst>
            <pc:docMk/>
            <pc:sldMk cId="1275407903" sldId="268"/>
            <ac:spMk id="39" creationId="{6B24D97C-1238-537A-B98A-63E157F5EFB3}"/>
          </ac:spMkLst>
        </pc:spChg>
        <pc:spChg chg="add del">
          <ac:chgData name="Amal R Babu" userId="3a292d0a-112b-4bc3-bf38-7771656893d2" providerId="ADAL" clId="{992600FB-E5A2-48A8-ADC9-6968E10B5B48}" dt="2022-11-30T05:01:30.876" v="3110" actId="478"/>
          <ac:spMkLst>
            <pc:docMk/>
            <pc:sldMk cId="1275407903" sldId="268"/>
            <ac:spMk id="40" creationId="{6CCDBC62-3856-5157-EFFA-CC134AD466E9}"/>
          </ac:spMkLst>
        </pc:spChg>
        <pc:spChg chg="del">
          <ac:chgData name="Amal R Babu" userId="3a292d0a-112b-4bc3-bf38-7771656893d2" providerId="ADAL" clId="{992600FB-E5A2-48A8-ADC9-6968E10B5B48}" dt="2022-11-30T04:48:40.565" v="3089" actId="478"/>
          <ac:spMkLst>
            <pc:docMk/>
            <pc:sldMk cId="1275407903" sldId="268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1" creationId="{27AE5392-7B1E-233F-F925-0AC39F540B4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8" creationId="{84827C04-91A4-59E2-705C-138BA0A13DA9}"/>
          </ac:spMkLst>
        </pc:spChg>
        <pc:spChg chg="add del mod">
          <ac:chgData name="Amal R Babu" userId="3a292d0a-112b-4bc3-bf38-7771656893d2" providerId="ADAL" clId="{992600FB-E5A2-48A8-ADC9-6968E10B5B48}" dt="2022-11-30T05:55:13.939" v="3162" actId="478"/>
          <ac:spMkLst>
            <pc:docMk/>
            <pc:sldMk cId="1275407903" sldId="268"/>
            <ac:spMk id="60" creationId="{D0091BF2-C64E-F1C0-8920-3DA514ECC8C8}"/>
          </ac:spMkLst>
        </pc:spChg>
        <pc:spChg chg="add 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1" creationId="{E0FB8D4D-DFF6-7AA2-5EE0-6927B13FDD32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6" creationId="{CEB1998D-D3A0-A139-FBE8-70CF5BBA3F09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78" creationId="{B940A963-0376-13CD-77D3-09B621D65567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83" creationId="{D64D265E-00CD-9E88-4409-B578791487BD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5" creationId="{25072C4A-5329-3570-77D6-C53A0BA26164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6" creationId="{8B527B8B-00F3-7F5B-C545-7B4EA8327C5B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7" creationId="{7433497A-914B-E88E-CBE5-5552A5250999}"/>
          </ac:spMkLst>
        </pc:spChg>
        <pc:spChg chg="mod">
          <ac:chgData name="Amal R Babu" userId="3a292d0a-112b-4bc3-bf38-7771656893d2" providerId="ADAL" clId="{992600FB-E5A2-48A8-ADC9-6968E10B5B48}" dt="2022-11-30T06:20:54.956" v="3348" actId="1076"/>
          <ac:spMkLst>
            <pc:docMk/>
            <pc:sldMk cId="1275407903" sldId="268"/>
            <ac:spMk id="92" creationId="{232C2ADA-8B7B-4990-FB78-B27C9A79E87E}"/>
          </ac:spMkLst>
        </pc:spChg>
        <pc:spChg chg="del mod topLvl">
          <ac:chgData name="Amal R Babu" userId="3a292d0a-112b-4bc3-bf38-7771656893d2" providerId="ADAL" clId="{992600FB-E5A2-48A8-ADC9-6968E10B5B48}" dt="2022-11-30T06:13:05.298" v="3256" actId="478"/>
          <ac:spMkLst>
            <pc:docMk/>
            <pc:sldMk cId="1275407903" sldId="268"/>
            <ac:spMk id="100" creationId="{1634DE25-4BAD-982B-FD41-4807446A3F0F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4" creationId="{72E5EABC-A394-7B77-8095-B853866C97DB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5" creationId="{F3A4B0B8-01E4-D3C7-DEDD-8FE0A1D96186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6" creationId="{FEC4E796-7548-60E9-1483-58CB80A5066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7" creationId="{D780F9A4-B3F5-3D00-9D28-DB74E7AC3029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0" creationId="{11D044F7-069C-1EE1-631B-E39F51A8514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1" creationId="{F8D5B782-E102-ED48-384D-001B4CCF7315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2" creationId="{7D934A19-4D47-C1B5-CC49-5DD72A97EE92}"/>
          </ac:spMkLst>
        </pc:spChg>
        <pc:spChg chg="mod topLvl">
          <ac:chgData name="Amal R Babu" userId="3a292d0a-112b-4bc3-bf38-7771656893d2" providerId="ADAL" clId="{992600FB-E5A2-48A8-ADC9-6968E10B5B48}" dt="2022-11-30T06:15:59.483" v="3299" actId="207"/>
          <ac:spMkLst>
            <pc:docMk/>
            <pc:sldMk cId="1275407903" sldId="268"/>
            <ac:spMk id="113" creationId="{F3C445CE-A671-6B0E-5B71-2C636FB9174A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5" creationId="{01DE9920-18F1-D9E2-18D8-57E9502EAF0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6" creationId="{769D4DB6-8204-1CA6-35DA-0CBF0D1F3B23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7" creationId="{56370A66-18BF-DCBF-3BE1-53FFA1CBDF58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8" creationId="{3AACD876-D12C-4DE4-2E25-620E3ACF133C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9" creationId="{8F4F6FAE-F521-B77E-1175-C825184004F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2" creationId="{452F70D3-03C9-71D9-8A14-657E719AC81E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3" creationId="{C9570C8A-33CC-A370-FDA2-0E5E24605D5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5" creationId="{2CAD21D5-5D9B-99FA-9F60-52CD4821D21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6" creationId="{D4782374-53EA-662B-DE97-180592B4C2B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8" creationId="{6D4CC817-EB0B-2B53-18C7-7292662CBCD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9" creationId="{70467A09-0ABD-8C73-23F6-48B2BD0BAA0A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1" creationId="{A2AB9ACF-4BFC-A005-77F8-14C3F12134D0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2" creationId="{40180FDC-59DE-D701-507B-5DB54023A02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4" creationId="{6B1CB777-DB96-6790-A03C-3AA9090581E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5" creationId="{28EFA2E2-2264-F4CE-D394-8F7D92A747F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6" creationId="{77AAC83A-A176-EB4F-F0A8-765CD5D1F6BD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7" creationId="{10D5C27D-D646-A21F-A5F8-933C0BFC592D}"/>
          </ac:spMkLst>
        </pc:spChg>
        <pc:spChg chg="del mod ord topLvl">
          <ac:chgData name="Amal R Babu" userId="3a292d0a-112b-4bc3-bf38-7771656893d2" providerId="ADAL" clId="{992600FB-E5A2-48A8-ADC9-6968E10B5B48}" dt="2022-11-30T06:12:37.826" v="3247" actId="478"/>
          <ac:spMkLst>
            <pc:docMk/>
            <pc:sldMk cId="1275407903" sldId="268"/>
            <ac:spMk id="141" creationId="{69793278-E29F-8FF1-2F5A-B8D34B2274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2" creationId="{58E53BCB-88B8-8347-FE79-552E7464FADB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4" creationId="{CDD85BF1-3D49-0E64-5DE4-6580898047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5" creationId="{2785F59C-0016-D19A-DDC3-F9F42C6D8053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6" creationId="{D5F94CE4-A7B5-577B-51CA-3F9AF0AF9439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7" creationId="{8021EC81-E98E-B225-0884-7FD1C2F6F6ED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8" creationId="{02EAE7DE-26D4-CE54-F69D-E88760530B5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9" creationId="{082477B2-92E8-1A35-8550-CE014BF986B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1" creationId="{C5C0EF86-5048-F916-F7D6-5AB28B3FBAC7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2" creationId="{DE54C964-50CF-D607-A6E3-C49480F56DC8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3" creationId="{731B9628-4FD3-8DDC-2BDC-37857C88BCC8}"/>
          </ac:spMkLst>
        </pc:spChg>
        <pc:spChg chg="del mod topLvl">
          <ac:chgData name="Amal R Babu" userId="3a292d0a-112b-4bc3-bf38-7771656893d2" providerId="ADAL" clId="{992600FB-E5A2-48A8-ADC9-6968E10B5B48}" dt="2022-11-30T06:01:52.359" v="3173" actId="478"/>
          <ac:spMkLst>
            <pc:docMk/>
            <pc:sldMk cId="1275407903" sldId="268"/>
            <ac:spMk id="157" creationId="{9EDA887D-B980-943C-96F2-A35077AC89E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8" creationId="{7C6A1B88-6479-0065-F5A4-0613BA9E30D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9" creationId="{D2ACD268-3B63-7A36-C7D2-88491D92349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0" creationId="{A09BF7AD-ED5A-C6C2-68D0-2244EA0A127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1" creationId="{1C7BA321-A8C4-9E1E-945F-23563ACBE1C8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2" creationId="{7FE62AD8-DC1B-3407-246D-79F9A04EAF31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6" creationId="{248A6178-C2AB-C569-3283-034456AB194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7" creationId="{E67A7C23-3811-5AF6-8223-F6AB1FF554C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8" creationId="{CEBAAB1F-B2AB-BCD1-1E3F-385DA23B9802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9" creationId="{04BB828A-5DC3-4068-6096-416CD7929BB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0" creationId="{BD431958-DD5C-F783-8625-4F311119181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1" creationId="{3353D213-450E-C9D5-5DB6-EDA2579EF929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2" creationId="{E46B9A10-4DDE-477C-86E9-813CF05F8C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3" creationId="{44A4D3E9-4C2D-BA5E-23B2-FF76890C9E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4" creationId="{F942EBE3-DDF2-38F0-9747-881FF572A94B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5" creationId="{23706AD6-A712-E0A4-B344-86FA73B16AA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6" creationId="{93F33E81-C94D-4DFB-4A4E-37F298C9639D}"/>
          </ac:spMkLst>
        </pc:spChg>
        <pc:spChg chg="mod topLvl">
          <ac:chgData name="Amal R Babu" userId="3a292d0a-112b-4bc3-bf38-7771656893d2" providerId="ADAL" clId="{992600FB-E5A2-48A8-ADC9-6968E10B5B48}" dt="2022-11-30T06:11:55.334" v="3231" actId="164"/>
          <ac:spMkLst>
            <pc:docMk/>
            <pc:sldMk cId="1275407903" sldId="268"/>
            <ac:spMk id="179" creationId="{D45BEA65-40DD-527F-F370-DCC85E76911F}"/>
          </ac:spMkLst>
        </pc:spChg>
        <pc:spChg chg="del mod topLvl">
          <ac:chgData name="Amal R Babu" userId="3a292d0a-112b-4bc3-bf38-7771656893d2" providerId="ADAL" clId="{992600FB-E5A2-48A8-ADC9-6968E10B5B48}" dt="2022-11-30T06:02:05.563" v="3177" actId="478"/>
          <ac:spMkLst>
            <pc:docMk/>
            <pc:sldMk cId="1275407903" sldId="268"/>
            <ac:spMk id="180" creationId="{B0B5D5E6-1EB5-5327-4447-0401E14F8617}"/>
          </ac:spMkLst>
        </pc:spChg>
        <pc:spChg chg="add mod ord">
          <ac:chgData name="Amal R Babu" userId="3a292d0a-112b-4bc3-bf38-7771656893d2" providerId="ADAL" clId="{992600FB-E5A2-48A8-ADC9-6968E10B5B48}" dt="2022-11-30T06:14:20.879" v="3270" actId="164"/>
          <ac:spMkLst>
            <pc:docMk/>
            <pc:sldMk cId="1275407903" sldId="268"/>
            <ac:spMk id="192" creationId="{67492CB2-366D-A553-AE70-0AEE0B675FD8}"/>
          </ac:spMkLst>
        </pc:spChg>
        <pc:spChg chg="add mod ord topLvl">
          <ac:chgData name="Amal R Babu" userId="3a292d0a-112b-4bc3-bf38-7771656893d2" providerId="ADAL" clId="{992600FB-E5A2-48A8-ADC9-6968E10B5B48}" dt="2022-11-30T06:15:09.590" v="3295" actId="165"/>
          <ac:spMkLst>
            <pc:docMk/>
            <pc:sldMk cId="1275407903" sldId="268"/>
            <ac:spMk id="193" creationId="{D704D4A6-4C51-A2C0-4C74-6AFE3DED5F80}"/>
          </ac:spMkLst>
        </pc:spChg>
        <pc:spChg chg="add del mod">
          <ac:chgData name="Amal R Babu" userId="3a292d0a-112b-4bc3-bf38-7771656893d2" providerId="ADAL" clId="{992600FB-E5A2-48A8-ADC9-6968E10B5B48}" dt="2022-11-30T06:13:55.399" v="3266" actId="21"/>
          <ac:spMkLst>
            <pc:docMk/>
            <pc:sldMk cId="1275407903" sldId="268"/>
            <ac:spMk id="194" creationId="{7133E2F6-52AB-AEC3-174E-3F996E046BB3}"/>
          </ac:spMkLst>
        </pc:spChg>
        <pc:spChg chg="add del mod ord">
          <ac:chgData name="Amal R Babu" userId="3a292d0a-112b-4bc3-bf38-7771656893d2" providerId="ADAL" clId="{992600FB-E5A2-48A8-ADC9-6968E10B5B48}" dt="2022-11-30T06:17:12.679" v="3306" actId="931"/>
          <ac:spMkLst>
            <pc:docMk/>
            <pc:sldMk cId="1275407903" sldId="268"/>
            <ac:spMk id="199" creationId="{CD8F32CA-5D14-205C-B3D5-C9D967D34EED}"/>
          </ac:spMkLst>
        </pc:spChg>
        <pc:spChg chg="add mod topLvl">
          <ac:chgData name="Amal R Babu" userId="3a292d0a-112b-4bc3-bf38-7771656893d2" providerId="ADAL" clId="{992600FB-E5A2-48A8-ADC9-6968E10B5B48}" dt="2022-11-30T06:21:43.347" v="3361" actId="1076"/>
          <ac:spMkLst>
            <pc:docMk/>
            <pc:sldMk cId="1275407903" sldId="268"/>
            <ac:spMk id="202" creationId="{5FD67B0E-B486-259A-9A30-8FE699C95D33}"/>
          </ac:spMkLst>
        </pc:spChg>
        <pc:spChg chg="add mod topLvl">
          <ac:chgData name="Amal R Babu" userId="3a292d0a-112b-4bc3-bf38-7771656893d2" providerId="ADAL" clId="{992600FB-E5A2-48A8-ADC9-6968E10B5B48}" dt="2022-11-30T06:21:52.694" v="3364" actId="20577"/>
          <ac:spMkLst>
            <pc:docMk/>
            <pc:sldMk cId="1275407903" sldId="268"/>
            <ac:spMk id="203" creationId="{8346438C-55B7-B602-AFA4-BC7E4EE55CA0}"/>
          </ac:spMkLst>
        </pc:spChg>
        <pc:spChg chg="add del mod">
          <ac:chgData name="Amal R Babu" userId="3a292d0a-112b-4bc3-bf38-7771656893d2" providerId="ADAL" clId="{992600FB-E5A2-48A8-ADC9-6968E10B5B48}" dt="2022-11-30T06:19:48.209" v="3323" actId="478"/>
          <ac:spMkLst>
            <pc:docMk/>
            <pc:sldMk cId="1275407903" sldId="268"/>
            <ac:spMk id="204" creationId="{60FFCCED-B082-80A9-030E-64435848BB8A}"/>
          </ac:spMkLst>
        </pc:spChg>
        <pc:spChg chg="add mod">
          <ac:chgData name="Amal R Babu" userId="3a292d0a-112b-4bc3-bf38-7771656893d2" providerId="ADAL" clId="{992600FB-E5A2-48A8-ADC9-6968E10B5B48}" dt="2022-11-30T06:28:52.209" v="3440" actId="1036"/>
          <ac:spMkLst>
            <pc:docMk/>
            <pc:sldMk cId="1275407903" sldId="268"/>
            <ac:spMk id="205" creationId="{3BF23DE9-2382-C1CC-FD8D-214781D53B55}"/>
          </ac:spMkLst>
        </pc:spChg>
        <pc:spChg chg="add mod topLvl">
          <ac:chgData name="Amal R Babu" userId="3a292d0a-112b-4bc3-bf38-7771656893d2" providerId="ADAL" clId="{992600FB-E5A2-48A8-ADC9-6968E10B5B48}" dt="2022-11-30T06:21:38.834" v="3360" actId="1076"/>
          <ac:spMkLst>
            <pc:docMk/>
            <pc:sldMk cId="1275407903" sldId="268"/>
            <ac:spMk id="206" creationId="{79169794-4F2E-2AE6-F969-996FB49E062E}"/>
          </ac:spMkLst>
        </pc:spChg>
        <pc:spChg chg="add mod topLvl">
          <ac:chgData name="Amal R Babu" userId="3a292d0a-112b-4bc3-bf38-7771656893d2" providerId="ADAL" clId="{992600FB-E5A2-48A8-ADC9-6968E10B5B48}" dt="2022-11-30T06:21:51.090" v="3363" actId="20577"/>
          <ac:spMkLst>
            <pc:docMk/>
            <pc:sldMk cId="1275407903" sldId="268"/>
            <ac:spMk id="207" creationId="{2E052AEF-C577-9AD6-6D0F-C2297B334D02}"/>
          </ac:spMkLst>
        </pc:spChg>
        <pc:spChg chg="add mod">
          <ac:chgData name="Amal R Babu" userId="3a292d0a-112b-4bc3-bf38-7771656893d2" providerId="ADAL" clId="{992600FB-E5A2-48A8-ADC9-6968E10B5B48}" dt="2022-11-30T06:21:29.692" v="3359" actId="20577"/>
          <ac:spMkLst>
            <pc:docMk/>
            <pc:sldMk cId="1275407903" sldId="268"/>
            <ac:spMk id="210" creationId="{8F17B73C-6397-9ABD-F0A1-D7B02B843370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7" creationId="{FB42F776-C64D-8B60-F900-DF34DAC9E2EA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8" creationId="{9E8FBE3C-F095-6CF5-6D87-2F4866E0E61E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0" creationId="{D62D220C-B7A1-C438-3924-494863F74421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1" creationId="{F515E281-4346-0EC4-D389-FEA3B046872F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2" creationId="{DB3E5A5E-DEE8-B379-F948-C6AA74A779FB}"/>
          </ac:spMkLst>
        </pc:spChg>
        <pc:spChg chg="add 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23" creationId="{4D109181-EDA3-3985-73EF-270562160D65}"/>
          </ac:spMkLst>
        </pc:spChg>
        <pc:spChg chg="add del mod">
          <ac:chgData name="Amal R Babu" userId="3a292d0a-112b-4bc3-bf38-7771656893d2" providerId="ADAL" clId="{992600FB-E5A2-48A8-ADC9-6968E10B5B48}" dt="2022-11-30T06:28:53.874" v="3441" actId="478"/>
          <ac:spMkLst>
            <pc:docMk/>
            <pc:sldMk cId="1275407903" sldId="268"/>
            <ac:spMk id="224" creationId="{F6B19778-E878-259E-BBF4-C1DEC9ADBAFF}"/>
          </ac:spMkLst>
        </pc:spChg>
        <pc:spChg chg="add mod">
          <ac:chgData name="Amal R Babu" userId="3a292d0a-112b-4bc3-bf38-7771656893d2" providerId="ADAL" clId="{992600FB-E5A2-48A8-ADC9-6968E10B5B48}" dt="2022-11-30T07:56:41.460" v="3645" actId="207"/>
          <ac:spMkLst>
            <pc:docMk/>
            <pc:sldMk cId="1275407903" sldId="268"/>
            <ac:spMk id="225" creationId="{E55C87F7-2693-2B89-07BB-61F0706B1F34}"/>
          </ac:spMkLst>
        </pc:spChg>
        <pc:spChg chg="add mod">
          <ac:chgData name="Amal R Babu" userId="3a292d0a-112b-4bc3-bf38-7771656893d2" providerId="ADAL" clId="{992600FB-E5A2-48A8-ADC9-6968E10B5B48}" dt="2022-11-30T07:56:44.685" v="3646" actId="207"/>
          <ac:spMkLst>
            <pc:docMk/>
            <pc:sldMk cId="1275407903" sldId="268"/>
            <ac:spMk id="226" creationId="{2485AB5C-244B-A999-8D1D-C59ED487867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7" creationId="{FE33D75A-E549-C4EE-7183-9B8B5F0FEDF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8" creationId="{956BA61F-5EC6-35E0-8BC6-8AD49D9C64E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9" creationId="{7D3A56AC-AC6B-2A77-EF3F-1ACD5C52262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1" creationId="{B306CC9C-883E-A17C-0577-01B4F4016AEE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2" creationId="{5891367B-CB66-D429-B3DD-D4D9A93DFE1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3" creationId="{D615CE59-F8DD-C971-94BC-9F914559366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4" creationId="{1BE68460-A56B-1421-1FC8-E43E7DD9C2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6" creationId="{C3318ADE-E647-8B71-B9A5-037B2BF5EDB9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9" creationId="{797A780D-02A7-D5A1-2EDD-FD4940D9479D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0" creationId="{189DB471-875A-FFAA-9A0B-2926B12553DF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1" creationId="{A2FF0514-736A-21B9-EE52-722FBDFF2CA8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3" creationId="{38C3446A-E778-58C7-7902-601D8BA41EFD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4" creationId="{296EABB0-746B-96DD-E3D8-022F6616D1E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5" creationId="{E9E7F568-3E67-2D0A-5817-343E2F0DD6F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6" creationId="{5591E34D-A164-5756-B834-2D3478E0F58A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7" creationId="{C53A9324-28BD-A0B6-6DC1-9C0353FCA88C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9" creationId="{C5656FE7-29AF-0782-3748-B7266E80A72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0" creationId="{C322F48B-8A5C-680B-58F1-58FEFCB9A603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1" creationId="{1C8FC2B6-63E3-B02F-573A-49A300D9D982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3" creationId="{215FCD3B-0085-DFC3-15A2-44538EB0DE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4" creationId="{9492658A-8F8B-B9F7-72A0-2B0CD18E37FB}"/>
          </ac:spMkLst>
        </pc:spChg>
        <pc:spChg chg="add mod">
          <ac:chgData name="Amal R Babu" userId="3a292d0a-112b-4bc3-bf38-7771656893d2" providerId="ADAL" clId="{992600FB-E5A2-48A8-ADC9-6968E10B5B48}" dt="2022-11-30T07:56:49.728" v="3647" actId="207"/>
          <ac:spMkLst>
            <pc:docMk/>
            <pc:sldMk cId="1275407903" sldId="268"/>
            <ac:spMk id="255" creationId="{3B5C0609-586A-162D-FBCA-60D907BC4A33}"/>
          </ac:spMkLst>
        </pc:spChg>
        <pc:spChg chg="add mod">
          <ac:chgData name="Amal R Babu" userId="3a292d0a-112b-4bc3-bf38-7771656893d2" providerId="ADAL" clId="{992600FB-E5A2-48A8-ADC9-6968E10B5B48}" dt="2022-11-30T07:56:53.025" v="3648" actId="207"/>
          <ac:spMkLst>
            <pc:docMk/>
            <pc:sldMk cId="1275407903" sldId="268"/>
            <ac:spMk id="256" creationId="{B4552178-37B0-0B0E-4780-BEAE85ACFC7E}"/>
          </ac:spMkLst>
        </pc:s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2" creationId="{63DD11DE-2098-9966-8DAE-E8B663A0F52A}"/>
          </ac:grpSpMkLst>
        </pc:gr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10" creationId="{89658A03-20A1-7CEA-6893-3B7023DF0610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5:04:29.839" v="3130" actId="571"/>
          <ac:grpSpMkLst>
            <pc:docMk/>
            <pc:sldMk cId="1275407903" sldId="268"/>
            <ac:grpSpMk id="63" creationId="{D3789307-B55F-E6C0-7446-8CCE96A027E7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30T05:05:04.683" v="3137" actId="165"/>
          <ac:grpSpMkLst>
            <pc:docMk/>
            <pc:sldMk cId="1275407903" sldId="268"/>
            <ac:grpSpMk id="84" creationId="{B12A1A75-95F5-8501-3D53-11A09F9F4E2F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30T05:55:15.174" v="3163" actId="478"/>
          <ac:grpSpMkLst>
            <pc:docMk/>
            <pc:sldMk cId="1275407903" sldId="268"/>
            <ac:grpSpMk id="90" creationId="{9A791F35-877F-A836-B60A-2ED22E1BD5C5}"/>
          </ac:grpSpMkLst>
        </pc:grpChg>
        <pc:grpChg chg="add mod">
          <ac:chgData name="Amal R Babu" userId="3a292d0a-112b-4bc3-bf38-7771656893d2" providerId="ADAL" clId="{992600FB-E5A2-48A8-ADC9-6968E10B5B48}" dt="2022-11-30T05:05:34.558" v="3145" actId="164"/>
          <ac:grpSpMkLst>
            <pc:docMk/>
            <pc:sldMk cId="1275407903" sldId="268"/>
            <ac:grpSpMk id="93" creationId="{C3FBDA15-039F-5590-4C4A-15B39B0D8268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98" creationId="{5E12AE22-4B66-8998-2063-3E4A6A50C8CF}"/>
          </ac:grpSpMkLst>
        </pc:grpChg>
        <pc:grpChg chg="del mod">
          <ac:chgData name="Amal R Babu" userId="3a292d0a-112b-4bc3-bf38-7771656893d2" providerId="ADAL" clId="{992600FB-E5A2-48A8-ADC9-6968E10B5B48}" dt="2022-11-30T05:54:39.735" v="3155" actId="27803"/>
          <ac:grpSpMkLst>
            <pc:docMk/>
            <pc:sldMk cId="1275407903" sldId="268"/>
            <ac:grpSpMk id="99" creationId="{93B42A98-1DC9-1120-096A-A2AC7072CD48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03" creationId="{6FF1902B-0623-DEC8-EFB8-FD543B31EDA3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14" creationId="{4F7146C8-D3B2-5C3D-85C7-7DA1DADC5B22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0" creationId="{7717F2DB-3F2B-BEDB-5A90-2AA60538EC7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1" creationId="{B1130C15-BA9F-4423-58DD-057D674E4CA0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4" creationId="{3B729C64-D98E-67A1-7BA7-E822C5796C8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7" creationId="{90775281-B714-0C3C-16ED-A22EA7380404}"/>
          </ac:grpSpMkLst>
        </pc:grpChg>
        <pc:grpChg chg="mod topLvl">
          <ac:chgData name="Amal R Babu" userId="3a292d0a-112b-4bc3-bf38-7771656893d2" providerId="ADAL" clId="{992600FB-E5A2-48A8-ADC9-6968E10B5B48}" dt="2022-11-30T06:40:26.363" v="3493" actId="207"/>
          <ac:grpSpMkLst>
            <pc:docMk/>
            <pc:sldMk cId="1275407903" sldId="268"/>
            <ac:grpSpMk id="130" creationId="{A5F14A62-BACA-3089-68F9-7ABBD20BCB4E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33" creationId="{388AB8E7-6501-59CE-0251-3A5118AD0507}"/>
          </ac:grpSpMkLst>
        </pc:grpChg>
        <pc:grpChg chg="add del mod">
          <ac:chgData name="Amal R Babu" userId="3a292d0a-112b-4bc3-bf38-7771656893d2" providerId="ADAL" clId="{992600FB-E5A2-48A8-ADC9-6968E10B5B48}" dt="2022-11-30T05:55:21.278" v="3166" actId="165"/>
          <ac:grpSpMkLst>
            <pc:docMk/>
            <pc:sldMk cId="1275407903" sldId="268"/>
            <ac:grpSpMk id="138" creationId="{1D88090F-FAFC-AB0B-9267-8D5C29AFA486}"/>
          </ac:grpSpMkLst>
        </pc:grpChg>
        <pc:grpChg chg="add del mod">
          <ac:chgData name="Amal R Babu" userId="3a292d0a-112b-4bc3-bf38-7771656893d2" providerId="ADAL" clId="{992600FB-E5A2-48A8-ADC9-6968E10B5B48}" dt="2022-11-30T06:06:18.597" v="3215" actId="165"/>
          <ac:grpSpMkLst>
            <pc:docMk/>
            <pc:sldMk cId="1275407903" sldId="268"/>
            <ac:grpSpMk id="139" creationId="{6A823081-926E-7FC9-839F-703CBEC6898B}"/>
          </ac:grpSpMkLst>
        </pc:grpChg>
        <pc:grpChg chg="add del 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40" creationId="{00C14EF0-F46A-1C52-67FF-8BE1500F16A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43" creationId="{7E1FACB7-3E84-4BA9-80A4-F27E0B13B485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0" creationId="{13DFBB77-BAB2-9332-B759-0189079B70AB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4" creationId="{D7BB604F-264E-B8CF-E817-4120F8B17F4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5" creationId="{AEB1ECA7-6D3D-7F69-42BF-EC2E6D14F39E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6" creationId="{654360AA-0566-8DA8-A341-8FD7D8E6DEDE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3" creationId="{31430A78-885F-2883-E9D4-E83D0F257AC8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4" creationId="{5C3D271D-A9DF-3605-BDC0-5E8B59AA61FD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5" creationId="{4E562D48-2BC5-0B26-1714-F15A30E6E6C9}"/>
          </ac:grpSpMkLst>
        </pc:grpChg>
        <pc:grpChg chg="add del mod">
          <ac:chgData name="Amal R Babu" userId="3a292d0a-112b-4bc3-bf38-7771656893d2" providerId="ADAL" clId="{992600FB-E5A2-48A8-ADC9-6968E10B5B48}" dt="2022-11-30T06:02:03.447" v="3176" actId="165"/>
          <ac:grpSpMkLst>
            <pc:docMk/>
            <pc:sldMk cId="1275407903" sldId="268"/>
            <ac:grpSpMk id="178" creationId="{DFE0681E-7D5E-3E9F-20B2-12F554D4C532}"/>
          </ac:grpSpMkLst>
        </pc:grpChg>
        <pc:grpChg chg="add del mod">
          <ac:chgData name="Amal R Babu" userId="3a292d0a-112b-4bc3-bf38-7771656893d2" providerId="ADAL" clId="{992600FB-E5A2-48A8-ADC9-6968E10B5B48}" dt="2022-11-30T06:02:30.929" v="3184" actId="165"/>
          <ac:grpSpMkLst>
            <pc:docMk/>
            <pc:sldMk cId="1275407903" sldId="268"/>
            <ac:grpSpMk id="181" creationId="{3B146516-254B-19E3-A946-3A1F1EE2B58D}"/>
          </ac:grpSpMkLst>
        </pc:grpChg>
        <pc:grpChg chg="add del mod">
          <ac:chgData name="Amal R Babu" userId="3a292d0a-112b-4bc3-bf38-7771656893d2" providerId="ADAL" clId="{992600FB-E5A2-48A8-ADC9-6968E10B5B48}" dt="2022-11-30T06:02:56.834" v="3193" actId="165"/>
          <ac:grpSpMkLst>
            <pc:docMk/>
            <pc:sldMk cId="1275407903" sldId="268"/>
            <ac:grpSpMk id="182" creationId="{B9EC626C-403D-C336-7E4D-CDCC2FC3EBD9}"/>
          </ac:grpSpMkLst>
        </pc:grpChg>
        <pc:grpChg chg="add del mod">
          <ac:chgData name="Amal R Babu" userId="3a292d0a-112b-4bc3-bf38-7771656893d2" providerId="ADAL" clId="{992600FB-E5A2-48A8-ADC9-6968E10B5B48}" dt="2022-11-30T06:03:14.682" v="3200" actId="165"/>
          <ac:grpSpMkLst>
            <pc:docMk/>
            <pc:sldMk cId="1275407903" sldId="268"/>
            <ac:grpSpMk id="183" creationId="{8CB3C670-F003-D930-684D-D2C7C6D7B17E}"/>
          </ac:grpSpMkLst>
        </pc:grpChg>
        <pc:grpChg chg="add mod ord">
          <ac:chgData name="Amal R Babu" userId="3a292d0a-112b-4bc3-bf38-7771656893d2" providerId="ADAL" clId="{992600FB-E5A2-48A8-ADC9-6968E10B5B48}" dt="2022-11-30T06:14:20.879" v="3270" actId="164"/>
          <ac:grpSpMkLst>
            <pc:docMk/>
            <pc:sldMk cId="1275407903" sldId="268"/>
            <ac:grpSpMk id="191" creationId="{738597D9-EB16-338C-7331-CA663CD089E8}"/>
          </ac:grpSpMkLst>
        </pc:grpChg>
        <pc:grpChg chg="add mod ord">
          <ac:chgData name="Amal R Babu" userId="3a292d0a-112b-4bc3-bf38-7771656893d2" providerId="ADAL" clId="{992600FB-E5A2-48A8-ADC9-6968E10B5B48}" dt="2022-11-30T06:14:28.431" v="3273" actId="167"/>
          <ac:grpSpMkLst>
            <pc:docMk/>
            <pc:sldMk cId="1275407903" sldId="268"/>
            <ac:grpSpMk id="196" creationId="{81D9174C-B858-4D54-DED1-A48C24B4B716}"/>
          </ac:grpSpMkLst>
        </pc:grpChg>
        <pc:grpChg chg="add del 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97" creationId="{EDC63628-605C-A9FC-370F-965B56879B45}"/>
          </ac:grpSpMkLst>
        </pc:grpChg>
        <pc:grpChg chg="add del mod ord">
          <ac:chgData name="Amal R Babu" userId="3a292d0a-112b-4bc3-bf38-7771656893d2" providerId="ADAL" clId="{992600FB-E5A2-48A8-ADC9-6968E10B5B48}" dt="2022-11-30T06:15:09.590" v="3295" actId="165"/>
          <ac:grpSpMkLst>
            <pc:docMk/>
            <pc:sldMk cId="1275407903" sldId="268"/>
            <ac:grpSpMk id="198" creationId="{5F61A8E4-6281-0AF9-9734-5EF58CFE7A85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8" creationId="{DAC0DA30-DB9A-84AF-1F43-6FED643AD0A7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9" creationId="{2752562C-2AB6-A3A5-3329-899B9C5D8CDE}"/>
          </ac:grpSpMkLst>
        </pc:grpChg>
        <pc:grpChg chg="mod">
          <ac:chgData name="Amal R Babu" userId="3a292d0a-112b-4bc3-bf38-7771656893d2" providerId="ADAL" clId="{992600FB-E5A2-48A8-ADC9-6968E10B5B48}" dt="2022-11-30T06:28:09.943" v="3421" actId="12789"/>
          <ac:grpSpMkLst>
            <pc:docMk/>
            <pc:sldMk cId="1275407903" sldId="268"/>
            <ac:grpSpMk id="219" creationId="{993E652E-7689-038F-B64C-D5BCAA5A0D6C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0" creationId="{F11CF3C4-9190-79AC-D8DD-1FB09CCF4A4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5" creationId="{67A69829-5A9B-5FA2-B3A6-99AD4099FC6D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8" creationId="{06F24AE5-1FFA-5220-EAA3-25C14153F0F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48" creationId="{E8C0A436-5D5F-24DC-01A0-FE512234461F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52" creationId="{2BA4E431-4C7F-CB73-A8D5-DAD6CDEA2EF6}"/>
          </ac:grpSpMkLst>
        </pc:grpChg>
        <pc:picChg chg="add del">
          <ac:chgData name="Amal R Babu" userId="3a292d0a-112b-4bc3-bf38-7771656893d2" providerId="ADAL" clId="{992600FB-E5A2-48A8-ADC9-6968E10B5B48}" dt="2022-11-30T05:54:21.318" v="3149" actId="478"/>
          <ac:picMkLst>
            <pc:docMk/>
            <pc:sldMk cId="1275407903" sldId="268"/>
            <ac:picMk id="59" creationId="{1365E495-EB0C-8248-0756-5920A1DA73E0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2" creationId="{7A2FB218-90DA-752A-5A0F-ECC9ADE1621C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5:54:39.735" v="3155" actId="27803"/>
          <ac:picMkLst>
            <pc:docMk/>
            <pc:sldMk cId="1275407903" sldId="268"/>
            <ac:picMk id="97" creationId="{3583D8E6-47D4-0565-FE30-829627918733}"/>
          </ac:picMkLst>
        </pc:picChg>
        <pc:picChg chg="add mod topLvl">
          <ac:chgData name="Amal R Babu" userId="3a292d0a-112b-4bc3-bf38-7771656893d2" providerId="ADAL" clId="{992600FB-E5A2-48A8-ADC9-6968E10B5B48}" dt="2022-11-30T06:11:55.334" v="3231" actId="164"/>
          <ac:picMkLst>
            <pc:docMk/>
            <pc:sldMk cId="1275407903" sldId="268"/>
            <ac:picMk id="177" creationId="{FD3BBF87-B4CA-227E-73DA-D2896B426EF1}"/>
          </ac:picMkLst>
        </pc:picChg>
        <pc:picChg chg="add del mod">
          <ac:chgData name="Amal R Babu" userId="3a292d0a-112b-4bc3-bf38-7771656893d2" providerId="ADAL" clId="{992600FB-E5A2-48A8-ADC9-6968E10B5B48}" dt="2022-11-30T06:04:31.852" v="3207" actId="478"/>
          <ac:picMkLst>
            <pc:docMk/>
            <pc:sldMk cId="1275407903" sldId="268"/>
            <ac:picMk id="184" creationId="{BD271991-C4D5-442A-7B1C-5DE32D6E6CC8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5" creationId="{612001D2-8010-64FB-8880-0DA963EB7521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6" creationId="{4298BA4F-AB80-2931-1CB9-1B9CF2EC7A92}"/>
          </ac:picMkLst>
        </pc:picChg>
        <pc:picChg chg="add del mod">
          <ac:chgData name="Amal R Babu" userId="3a292d0a-112b-4bc3-bf38-7771656893d2" providerId="ADAL" clId="{992600FB-E5A2-48A8-ADC9-6968E10B5B48}" dt="2022-11-30T06:11:32.391" v="3223" actId="478"/>
          <ac:picMkLst>
            <pc:docMk/>
            <pc:sldMk cId="1275407903" sldId="268"/>
            <ac:picMk id="188" creationId="{BA979071-54C8-CFAF-F885-64F5BE0DA16B}"/>
          </ac:picMkLst>
        </pc:picChg>
        <pc:picChg chg="add mod ord">
          <ac:chgData name="Amal R Babu" userId="3a292d0a-112b-4bc3-bf38-7771656893d2" providerId="ADAL" clId="{992600FB-E5A2-48A8-ADC9-6968E10B5B48}" dt="2022-11-30T06:14:25.388" v="3272" actId="12789"/>
          <ac:picMkLst>
            <pc:docMk/>
            <pc:sldMk cId="1275407903" sldId="268"/>
            <ac:picMk id="190" creationId="{CDD0512E-BEBC-6F1C-FB83-137C8516EBE2}"/>
          </ac:picMkLst>
        </pc:picChg>
        <pc:picChg chg="add mod ord">
          <ac:chgData name="Amal R Babu" userId="3a292d0a-112b-4bc3-bf38-7771656893d2" providerId="ADAL" clId="{992600FB-E5A2-48A8-ADC9-6968E10B5B48}" dt="2022-11-30T06:40:17.400" v="3492" actId="1076"/>
          <ac:picMkLst>
            <pc:docMk/>
            <pc:sldMk cId="1275407903" sldId="268"/>
            <ac:picMk id="195" creationId="{6AFFCF9B-0F05-FDB9-BE01-82AD5FEFF83F}"/>
          </ac:picMkLst>
        </pc:picChg>
        <pc:picChg chg="add mod">
          <ac:chgData name="Amal R Babu" userId="3a292d0a-112b-4bc3-bf38-7771656893d2" providerId="ADAL" clId="{992600FB-E5A2-48A8-ADC9-6968E10B5B48}" dt="2022-11-30T06:17:14.655" v="3307" actId="27614"/>
          <ac:picMkLst>
            <pc:docMk/>
            <pc:sldMk cId="1275407903" sldId="268"/>
            <ac:picMk id="201" creationId="{4E3F75CB-9225-DC65-F39A-74C7C9F633E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2" creationId="{9E8FBE3C-F095-6CF5-6D87-2F4866E0E61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4" creationId="{5056C6DD-9DB8-810A-5187-6B7B9C5F124B}"/>
          </ac:picMkLst>
        </pc:picChg>
        <pc:picChg chg="add del mod">
          <ac:chgData name="Amal R Babu" userId="3a292d0a-112b-4bc3-bf38-7771656893d2" providerId="ADAL" clId="{992600FB-E5A2-48A8-ADC9-6968E10B5B48}" dt="2022-11-30T06:23:01.918" v="3372" actId="27803"/>
          <ac:picMkLst>
            <pc:docMk/>
            <pc:sldMk cId="1275407903" sldId="268"/>
            <ac:picMk id="216" creationId="{FB42F776-C64D-8B60-F900-DF34DAC9E2EA}"/>
          </ac:picMkLst>
        </pc:picChg>
        <pc:picChg chg="mod">
          <ac:chgData name="Amal R Babu" userId="3a292d0a-112b-4bc3-bf38-7771656893d2" providerId="ADAL" clId="{992600FB-E5A2-48A8-ADC9-6968E10B5B48}" dt="2022-11-30T07:56:33.558" v="3644"/>
          <ac:picMkLst>
            <pc:docMk/>
            <pc:sldMk cId="1275407903" sldId="268"/>
            <ac:picMk id="237" creationId="{53A8D1C4-C816-EEF1-F112-F0DE89B20298}"/>
          </ac:picMkLst>
        </pc:picChg>
        <pc:cxnChg chg="del">
          <ac:chgData name="Amal R Babu" userId="3a292d0a-112b-4bc3-bf38-7771656893d2" providerId="ADAL" clId="{992600FB-E5A2-48A8-ADC9-6968E10B5B48}" dt="2022-11-30T07:56:33.087" v="3643" actId="478"/>
          <ac:cxnSpMkLst>
            <pc:docMk/>
            <pc:sldMk cId="1275407903" sldId="268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33.558" v="3644"/>
          <ac:cxnSpMkLst>
            <pc:docMk/>
            <pc:sldMk cId="1275407903" sldId="268"/>
            <ac:cxnSpMk id="242" creationId="{05B63F11-E334-EE6A-93E1-6972CBF1CF1C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1-30T06:59:17.029" v="3574" actId="478"/>
        <pc:sldMkLst>
          <pc:docMk/>
          <pc:sldMk cId="1769459304" sldId="269"/>
        </pc:sldMkLst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6:29:47.674" v="3444" actId="700"/>
          <ac:spMkLst>
            <pc:docMk/>
            <pc:sldMk cId="1769459304" sldId="269"/>
            <ac:spMk id="10" creationId="{8A73E5FB-D30D-878A-A458-6A752AE195A7}"/>
          </ac:spMkLst>
        </pc:spChg>
        <pc:spChg chg="add mod">
          <ac:chgData name="Amal R Babu" userId="3a292d0a-112b-4bc3-bf38-7771656893d2" providerId="ADAL" clId="{992600FB-E5A2-48A8-ADC9-6968E10B5B48}" dt="2022-11-30T06:59:15.190" v="3573" actId="12789"/>
          <ac:spMkLst>
            <pc:docMk/>
            <pc:sldMk cId="1769459304" sldId="269"/>
            <ac:spMk id="11" creationId="{FE4BEF4F-16A7-27D9-FB12-30D2128537F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6:36:31.332" v="3490" actId="21"/>
          <ac:spMkLst>
            <pc:docMk/>
            <pc:sldMk cId="1769459304" sldId="269"/>
            <ac:spMk id="15" creationId="{1C27873F-CC93-A323-66C5-B83A6AC4EE0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30T06:58:03.415" v="3562" actId="108"/>
          <ac:spMkLst>
            <pc:docMk/>
            <pc:sldMk cId="1769459304" sldId="269"/>
            <ac:spMk id="25" creationId="{1371FB22-7FA7-46A2-F082-E8B4A3E0E664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1" creationId="{8B75710E-7F2F-8634-D2E3-AA2677355D5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2" creationId="{581594D2-253A-09F1-EB23-B2FF63A499F4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6" creationId="{BA8AE424-DCFE-238E-0E73-69A9BC93C1A5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8" creationId="{322DDAFE-54BD-7E32-65D5-EBF8BA291472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9" creationId="{9523B0A2-DA63-4010-AA5F-74DAF1DE9D7B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2" creationId="{92DCCBEF-6FD4-1922-F281-7241E0CA1A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5" creationId="{02409ACF-257C-445B-CD01-A89D16FA258D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8" creationId="{02C3BDCF-FDFC-9079-D9ED-C887FEFE334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0" creationId="{0E2B6178-FB2D-9772-47AD-87A7340268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1" creationId="{47CBC3A7-B7B2-D763-ED83-4224245CDE3B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9" creationId="{C8D29D25-41E9-8A4F-1EA6-CC62418E3E9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1" creationId="{34850E5A-91B2-D584-D5B5-C8A97A07463B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3" creationId="{43826244-9B2E-081E-D626-37DA1CA39C60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4" creationId="{6AAAB4F8-7B40-0BEF-F04A-7B3A113ABCF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5" creationId="{82381173-9D11-EA28-C232-8562E09E7A8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6" creationId="{49C2A340-4710-5833-FBEA-EC919DD51A6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8" creationId="{E809CEF5-0C63-A9CC-DAC0-5750FC57AE05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0" creationId="{2770181D-94BB-87F9-9F1C-C577F5415446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1" creationId="{59106057-6687-7436-2443-36CF82D5A997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3" creationId="{6AA657D1-4956-1596-65B3-795D04D6DE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4" creationId="{674F7BF8-CCF7-863A-D314-5A5F61C72936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6" creationId="{F82F4295-6748-7BAE-3891-742E07A0DB2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7" creationId="{5F0FD274-33A7-CE2B-CCB1-2CCF4AB0D52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0" creationId="{BE241937-8072-325C-B04D-3DAFE807D00F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1" creationId="{AC4129C7-212D-CCEB-EB86-B8D60EA8A79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3" creationId="{6AC81830-D74D-B6E1-131C-224BB938C8D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99" creationId="{90E72D3F-2763-B90B-02C5-3AB9DDC0A4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00" creationId="{539A5FAB-DBEF-DFF6-5367-927B5D71CD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7" creationId="{D780F9A4-B3F5-3D00-9D28-DB74E7AC3029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0" creationId="{11D044F7-069C-1EE1-631B-E39F51A8514B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1" creationId="{F8D5B782-E102-ED48-384D-001B4CCF731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2" creationId="{7D934A19-4D47-C1B5-CC49-5DD72A97EE9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3" creationId="{F3C445CE-A671-6B0E-5B71-2C636FB917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7" creationId="{56370A66-18BF-DCBF-3BE1-53FFA1CBDF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8" creationId="{3AACD876-D12C-4DE4-2E25-620E3ACF133C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9" creationId="{8F4F6FAE-F521-B77E-1175-C825184004FD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37" creationId="{10D5C27D-D646-A21F-A5F8-933C0BFC592D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39" creationId="{FEA6EF92-60FB-93E5-B1FF-C1E5D2FC1DA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0" creationId="{DB5CC66F-36AF-15E5-7ECC-FDF0F31A3268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1" creationId="{3533E77B-B3E9-CBC2-99BC-4A2F15B16095}"/>
          </ac:spMkLst>
        </pc:spChg>
        <pc:spChg chg="del mod">
          <ac:chgData name="Amal R Babu" userId="3a292d0a-112b-4bc3-bf38-7771656893d2" providerId="ADAL" clId="{992600FB-E5A2-48A8-ADC9-6968E10B5B48}" dt="2022-11-30T06:56:59.081" v="3549" actId="478"/>
          <ac:spMkLst>
            <pc:docMk/>
            <pc:sldMk cId="1769459304" sldId="269"/>
            <ac:spMk id="143" creationId="{78C4616E-4651-3518-BDE6-74307D0B094F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4" creationId="{23054A5B-34A1-72E0-C28E-EB4D26DEC85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5" creationId="{D76056CF-9257-10EC-7CDA-C1BB0FE47D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7" creationId="{FA90F580-F742-5433-2050-50F82409514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8" creationId="{ADE69317-F0A5-46B8-682F-2AC4EB2F9B53}"/>
          </ac:spMkLst>
        </pc:spChg>
        <pc:spChg chg="add del mod ord">
          <ac:chgData name="Amal R Babu" userId="3a292d0a-112b-4bc3-bf38-7771656893d2" providerId="ADAL" clId="{992600FB-E5A2-48A8-ADC9-6968E10B5B48}" dt="2022-11-30T06:57:44.096" v="3559" actId="931"/>
          <ac:spMkLst>
            <pc:docMk/>
            <pc:sldMk cId="1769459304" sldId="269"/>
            <ac:spMk id="155" creationId="{9FA49A89-3BB2-2541-D2DE-3D47500B4AB7}"/>
          </ac:spMkLst>
        </pc:spChg>
        <pc:spChg chg="add del mod ord">
          <ac:chgData name="Amal R Babu" userId="3a292d0a-112b-4bc3-bf38-7771656893d2" providerId="ADAL" clId="{992600FB-E5A2-48A8-ADC9-6968E10B5B48}" dt="2022-11-30T06:59:17.029" v="3574" actId="478"/>
          <ac:spMkLst>
            <pc:docMk/>
            <pc:sldMk cId="1769459304" sldId="269"/>
            <ac:spMk id="159" creationId="{E6B518DA-2C95-D99C-F8E8-CFC22D6D85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93" creationId="{D704D4A6-4C51-A2C0-4C74-6AFE3DED5F8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2" creationId="{5FD67B0E-B486-259A-9A30-8FE699C95D33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3" creationId="{8346438C-55B7-B602-AFA4-BC7E4EE55CA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5" creationId="{3BF23DE9-2382-C1CC-FD8D-214781D53B5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6" creationId="{79169794-4F2E-2AE6-F969-996FB49E062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7" creationId="{2E052AEF-C577-9AD6-6D0F-C2297B334D0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0" creationId="{8F17B73C-6397-9ABD-F0A1-D7B02B84337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7" creationId="{FB42F776-C64D-8B60-F900-DF34DAC9E2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8" creationId="{9E8FBE3C-F095-6CF5-6D87-2F4866E0E61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23" creationId="{4D109181-EDA3-3985-73EF-270562160D65}"/>
          </ac:spMkLst>
        </pc:s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" creationId="{424F5E4E-9FDC-BD92-DDA4-122C91ADE39F}"/>
          </ac:grpSpMkLst>
        </pc:grpChg>
        <pc:grpChg chg="del mod">
          <ac:chgData name="Amal R Babu" userId="3a292d0a-112b-4bc3-bf38-7771656893d2" providerId="ADAL" clId="{992600FB-E5A2-48A8-ADC9-6968E10B5B48}" dt="2022-11-30T06:53:18.066" v="3496" actId="27803"/>
          <ac:grpSpMkLst>
            <pc:docMk/>
            <pc:sldMk cId="1769459304" sldId="269"/>
            <ac:grpSpMk id="24" creationId="{A67DB9E1-FE1B-C366-5FF5-DE5F5840BE2C}"/>
          </ac:grpSpMkLst>
        </pc:grpChg>
        <pc:grpChg chg="del mod">
          <ac:chgData name="Amal R Babu" userId="3a292d0a-112b-4bc3-bf38-7771656893d2" providerId="ADAL" clId="{992600FB-E5A2-48A8-ADC9-6968E10B5B48}" dt="2022-11-30T06:53:24.062" v="3497" actId="165"/>
          <ac:grpSpMkLst>
            <pc:docMk/>
            <pc:sldMk cId="1769459304" sldId="269"/>
            <ac:grpSpMk id="26" creationId="{FE2DF642-68C7-3C8D-E7D3-1B2E49FC7EE7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30" creationId="{9ECCC638-745A-4CD5-37F4-34E729654B5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37" creationId="{F04A90F6-E788-E953-0DF5-E3D3F1F1A524}"/>
          </ac:grpSpMkLst>
        </pc:grpChg>
        <pc:grpChg chg="del mod">
          <ac:chgData name="Amal R Babu" userId="3a292d0a-112b-4bc3-bf38-7771656893d2" providerId="ADAL" clId="{992600FB-E5A2-48A8-ADC9-6968E10B5B48}" dt="2022-11-30T06:53:45.728" v="3502" actId="165"/>
          <ac:grpSpMkLst>
            <pc:docMk/>
            <pc:sldMk cId="1769459304" sldId="269"/>
            <ac:grpSpMk id="40" creationId="{BC2F0AE6-6E0E-2614-5170-CAED3AAD553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46" creationId="{0B8CE4B4-F590-184F-9CED-B46833E2F959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47" creationId="{5C6579D9-4E04-AE17-CF35-68ADBC5766B2}"/>
          </ac:grpSpMkLst>
        </pc:grpChg>
        <pc:grpChg chg="del 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2" creationId="{B796142A-B4F6-D5B7-DCC1-788AC3B7B80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54" creationId="{73F997E9-B116-D8A6-6EF5-C091C7C77B6D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6" creationId="{31CCF217-3D6B-8A4C-E780-6E9E2E261FF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7" creationId="{42A7CF39-2212-C555-4303-3484A2263C13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0" creationId="{76421D9D-D3CA-59A3-0AAA-36F1A3D2CA8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6" creationId="{195409B4-8E68-9776-5C4C-62B6600DF0D2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73" creationId="{25268A36-91BD-F774-706B-5A541EC6E5D2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2" creationId="{9E623AAD-3785-E80E-2980-5096A52075B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5" creationId="{75A6F947-34A7-B505-AECD-F18055A09AC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8" creationId="{5202437B-09C4-B9C2-DFB9-8FE4C3A1D94B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9" creationId="{7DC1B064-751F-B5D5-AE98-3B9EB6F09434}"/>
          </ac:grpSpMkLst>
        </pc:grpChg>
        <pc:grpChg chg="del mod">
          <ac:chgData name="Amal R Babu" userId="3a292d0a-112b-4bc3-bf38-7771656893d2" providerId="ADAL" clId="{992600FB-E5A2-48A8-ADC9-6968E10B5B48}" dt="2022-11-30T06:54:53.426" v="3513" actId="165"/>
          <ac:grpSpMkLst>
            <pc:docMk/>
            <pc:sldMk cId="1769459304" sldId="269"/>
            <ac:grpSpMk id="95" creationId="{7BC030A9-8B9E-D47A-F6A6-2A3FD6FDB1EC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97" creationId="{C2CC0809-C5EB-FE4D-4C59-2D302EB0E8E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98" creationId="{5E12AE22-4B66-8998-2063-3E4A6A50C8CF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03" creationId="{6FF1902B-0623-DEC8-EFB8-FD543B31EDA3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14" creationId="{4F7146C8-D3B2-5C3D-85C7-7DA1DADC5B22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20" creationId="{7717F2DB-3F2B-BEDB-5A90-2AA60538EC77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0" creationId="{A5F14A62-BACA-3089-68F9-7ABBD20BCB4E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3" creationId="{388AB8E7-6501-59CE-0251-3A5118AD050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38" creationId="{2B186AF0-9659-DE34-187A-0739D3E9F466}"/>
          </ac:grpSpMkLst>
        </pc:grpChg>
        <pc:grpChg chg="mod topLvl">
          <ac:chgData name="Amal R Babu" userId="3a292d0a-112b-4bc3-bf38-7771656893d2" providerId="ADAL" clId="{992600FB-E5A2-48A8-ADC9-6968E10B5B48}" dt="2022-11-30T06:57:07.109" v="3552" actId="12789"/>
          <ac:grpSpMkLst>
            <pc:docMk/>
            <pc:sldMk cId="1769459304" sldId="269"/>
            <ac:grpSpMk id="142" creationId="{2BE2AB2F-E7A8-E0E4-226F-2C8B453AB524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46" creationId="{385BF348-D130-6AFE-9C03-411722F54EE1}"/>
          </ac:grpSpMkLst>
        </pc:grpChg>
        <pc:grpChg chg="add del mod topLvl">
          <ac:chgData name="Amal R Babu" userId="3a292d0a-112b-4bc3-bf38-7771656893d2" providerId="ADAL" clId="{992600FB-E5A2-48A8-ADC9-6968E10B5B48}" dt="2022-11-30T06:58:20.422" v="3563" actId="165"/>
          <ac:grpSpMkLst>
            <pc:docMk/>
            <pc:sldMk cId="1769459304" sldId="269"/>
            <ac:grpSpMk id="149" creationId="{1D9736A2-9A9A-30D0-B5F7-9DA56E4C6DCC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0" creationId="{D3B8108F-9A56-6AF3-9A1B-E376549397D2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1" creationId="{BBA172CC-A4DA-BF26-FB6A-26335602CCEF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2" creationId="{218A73A3-FAE9-46E2-7ABA-B1457260168F}"/>
          </ac:grpSpMkLst>
        </pc:grpChg>
        <pc:grpChg chg="add del 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158" creationId="{D5798E2A-7C30-DEEF-05EC-A1613A03511A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96" creationId="{81D9174C-B858-4D54-DED1-A48C24B4B716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219" creationId="{993E652E-7689-038F-B64C-D5BCAA5A0D6C}"/>
          </ac:grpSpMkLst>
        </pc:grpChg>
        <pc:picChg chg="add del mod">
          <ac:chgData name="Amal R Babu" userId="3a292d0a-112b-4bc3-bf38-7771656893d2" providerId="ADAL" clId="{992600FB-E5A2-48A8-ADC9-6968E10B5B48}" dt="2022-11-30T06:36:17.717" v="3486" actId="478"/>
          <ac:picMkLst>
            <pc:docMk/>
            <pc:sldMk cId="1769459304" sldId="269"/>
            <ac:picMk id="14" creationId="{00B6282E-FCB5-075A-C2CD-CB33F22EF25B}"/>
          </ac:picMkLst>
        </pc:picChg>
        <pc:picChg chg="add del mod">
          <ac:chgData name="Amal R Babu" userId="3a292d0a-112b-4bc3-bf38-7771656893d2" providerId="ADAL" clId="{992600FB-E5A2-48A8-ADC9-6968E10B5B48}" dt="2022-11-30T06:53:18.066" v="3496" actId="27803"/>
          <ac:picMkLst>
            <pc:docMk/>
            <pc:sldMk cId="1769459304" sldId="269"/>
            <ac:picMk id="23" creationId="{DFE3A025-DE4A-068A-142D-08384066D956}"/>
          </ac:picMkLst>
        </pc:picChg>
        <pc:picChg chg="add mod">
          <ac:chgData name="Amal R Babu" userId="3a292d0a-112b-4bc3-bf38-7771656893d2" providerId="ADAL" clId="{992600FB-E5A2-48A8-ADC9-6968E10B5B48}" dt="2022-11-30T06:57:07.109" v="3552" actId="12789"/>
          <ac:picMkLst>
            <pc:docMk/>
            <pc:sldMk cId="1769459304" sldId="269"/>
            <ac:picMk id="154" creationId="{9C8D998C-CF4B-E90B-5C51-374F7AAB039F}"/>
          </ac:picMkLst>
        </pc:picChg>
        <pc:picChg chg="add mod">
          <ac:chgData name="Amal R Babu" userId="3a292d0a-112b-4bc3-bf38-7771656893d2" providerId="ADAL" clId="{992600FB-E5A2-48A8-ADC9-6968E10B5B48}" dt="2022-11-30T06:57:45.300" v="3561" actId="962"/>
          <ac:picMkLst>
            <pc:docMk/>
            <pc:sldMk cId="1769459304" sldId="269"/>
            <ac:picMk id="157" creationId="{C24F1819-70E8-7961-1322-5BCAD655518A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0" creationId="{CDD0512E-BEBC-6F1C-FB83-137C8516EBE2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5" creationId="{6AFFCF9B-0F05-FDB9-BE01-82AD5FEFF83F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201" creationId="{4E3F75CB-9225-DC65-F39A-74C7C9F633EE}"/>
          </ac:picMkLst>
        </pc:picChg>
        <pc:cxnChg chg="del">
          <ac:chgData name="Amal R Babu" userId="3a292d0a-112b-4bc3-bf38-7771656893d2" providerId="ADAL" clId="{992600FB-E5A2-48A8-ADC9-6968E10B5B48}" dt="2022-11-30T06:31:22.704" v="3457" actId="478"/>
          <ac:cxnSpMkLst>
            <pc:docMk/>
            <pc:sldMk cId="1769459304" sldId="269"/>
            <ac:cxnSpMk id="7" creationId="{1C225904-9D2F-F0C8-8BBE-32DEDB3F8B8F}"/>
          </ac:cxnSpMkLst>
        </pc:cxnChg>
      </pc:sldChg>
      <pc:sldChg chg="new del">
        <pc:chgData name="Amal R Babu" userId="3a292d0a-112b-4bc3-bf38-7771656893d2" providerId="ADAL" clId="{992600FB-E5A2-48A8-ADC9-6968E10B5B48}" dt="2022-11-30T07:59:41.868" v="3657" actId="47"/>
        <pc:sldMkLst>
          <pc:docMk/>
          <pc:sldMk cId="868568412" sldId="270"/>
        </pc:sldMkLst>
      </pc:sldChg>
      <pc:sldChg chg="addSp modSp new mod">
        <pc:chgData name="Amal R Babu" userId="3a292d0a-112b-4bc3-bf38-7771656893d2" providerId="ADAL" clId="{992600FB-E5A2-48A8-ADC9-6968E10B5B48}" dt="2022-11-30T08:01:27.631" v="3665" actId="207"/>
        <pc:sldMkLst>
          <pc:docMk/>
          <pc:sldMk cId="2145060433" sldId="270"/>
        </pc:sldMkLst>
        <pc:spChg chg="add mod">
          <ac:chgData name="Amal R Babu" userId="3a292d0a-112b-4bc3-bf38-7771656893d2" providerId="ADAL" clId="{992600FB-E5A2-48A8-ADC9-6968E10B5B48}" dt="2022-11-30T08:01:12.963" v="3663" actId="207"/>
          <ac:spMkLst>
            <pc:docMk/>
            <pc:sldMk cId="2145060433" sldId="270"/>
            <ac:spMk id="2" creationId="{0053C688-87E4-EFD7-FA07-DE5336867FBC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3" creationId="{AC3FC9F8-BEC0-67AA-2887-2A2C1527B502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4" creationId="{FD8A0CA8-3A48-265A-1923-22FB1E307FAC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5" creationId="{E5778B20-030A-129F-6FB8-547CAB73EE12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6" creationId="{F9C1A64A-D063-9F42-36F7-16923FB4CC4A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7" creationId="{F65DFD87-7F47-6331-BC39-28E1E0F6FFD9}"/>
          </ac:spMkLst>
        </pc:spChg>
      </pc:sldChg>
      <pc:sldChg chg="addSp delSp modSp new mod">
        <pc:chgData name="Amal R Babu" userId="3a292d0a-112b-4bc3-bf38-7771656893d2" providerId="ADAL" clId="{992600FB-E5A2-48A8-ADC9-6968E10B5B48}" dt="2022-11-30T08:02:24.349" v="3674"/>
        <pc:sldMkLst>
          <pc:docMk/>
          <pc:sldMk cId="3992211936" sldId="271"/>
        </pc:sldMkLst>
        <pc:spChg chg="add mod topLvl">
          <ac:chgData name="Amal R Babu" userId="3a292d0a-112b-4bc3-bf38-7771656893d2" providerId="ADAL" clId="{992600FB-E5A2-48A8-ADC9-6968E10B5B48}" dt="2022-11-30T08:01:54.197" v="3673" actId="165"/>
          <ac:spMkLst>
            <pc:docMk/>
            <pc:sldMk cId="3992211936" sldId="271"/>
            <ac:spMk id="3" creationId="{FD683E90-D16D-EB4A-C083-8F633E078510}"/>
          </ac:spMkLst>
        </pc:spChg>
        <pc:grpChg chg="add del mod">
          <ac:chgData name="Amal R Babu" userId="3a292d0a-112b-4bc3-bf38-7771656893d2" providerId="ADAL" clId="{992600FB-E5A2-48A8-ADC9-6968E10B5B48}" dt="2022-11-30T08:01:54.197" v="3673" actId="165"/>
          <ac:grpSpMkLst>
            <pc:docMk/>
            <pc:sldMk cId="3992211936" sldId="271"/>
            <ac:grpSpMk id="4" creationId="{58FC7BF0-A2E9-2695-9FCB-05C44D29C920}"/>
          </ac:grpSpMkLst>
        </pc:grpChg>
        <pc:picChg chg="add mod topLvl">
          <ac:chgData name="Amal R Babu" userId="3a292d0a-112b-4bc3-bf38-7771656893d2" providerId="ADAL" clId="{992600FB-E5A2-48A8-ADC9-6968E10B5B48}" dt="2022-11-30T08:02:24.349" v="3674"/>
          <ac:picMkLst>
            <pc:docMk/>
            <pc:sldMk cId="3992211936" sldId="271"/>
            <ac:picMk id="2" creationId="{A81FF0C6-35BE-7E53-710E-EB81C38A65E4}"/>
          </ac:picMkLst>
        </pc:picChg>
      </pc:sldChg>
      <pc:sldMasterChg chg="modSp setBg addSldLayout modSldLayout">
        <pc:chgData name="Amal R Babu" userId="3a292d0a-112b-4bc3-bf38-7771656893d2" providerId="ADAL" clId="{992600FB-E5A2-48A8-ADC9-6968E10B5B48}" dt="2022-12-07T05:32:11.096" v="3692"/>
        <pc:sldMasterMkLst>
          <pc:docMk/>
          <pc:sldMasterMk cId="2043676349" sldId="2147483648"/>
        </pc:sldMasterMkLst>
        <pc:sldLayoutChg chg="modSp">
          <pc:chgData name="Amal R Babu" userId="3a292d0a-112b-4bc3-bf38-7771656893d2" providerId="ADAL" clId="{992600FB-E5A2-48A8-ADC9-6968E10B5B48}" dt="2022-11-28T08:00:03.234" v="86" actId="735"/>
          <pc:sldLayoutMkLst>
            <pc:docMk/>
            <pc:sldMasterMk cId="2043676349" sldId="2147483648"/>
            <pc:sldLayoutMk cId="1605077808" sldId="2147483649"/>
          </pc:sldLayoutMkLst>
        </pc:sldLayoutChg>
        <pc:sldLayoutChg chg="addSp delSp modSp add mod modTransition">
          <pc:chgData name="Amal R Babu" userId="3a292d0a-112b-4bc3-bf38-7771656893d2" providerId="ADAL" clId="{992600FB-E5A2-48A8-ADC9-6968E10B5B48}" dt="2022-11-28T11:03:39.285" v="1317"/>
          <pc:sldLayoutMkLst>
            <pc:docMk/>
            <pc:sldMasterMk cId="2043676349" sldId="2147483648"/>
            <pc:sldLayoutMk cId="3725802611" sldId="2147483660"/>
          </pc:sldLayoutMkLst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7" creationId="{6FA91E89-54C3-0E09-2AC0-B46AEC377954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8" creationId="{E46E2DCF-D74A-3EEE-18EB-AD859660B254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9" creationId="{1DD9F394-B592-A53A-3F9D-E010B060EEB0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10" creationId="{8CFC7C6E-AE78-122B-66DA-73210E23507F}"/>
            </ac:spMkLst>
          </pc:spChg>
          <pc:spChg chg="add del">
            <ac:chgData name="Amal R Babu" userId="3a292d0a-112b-4bc3-bf38-7771656893d2" providerId="ADAL" clId="{992600FB-E5A2-48A8-ADC9-6968E10B5B48}" dt="2022-11-28T11:03:14.741" v="1310" actId="11529"/>
            <ac:spMkLst>
              <pc:docMk/>
              <pc:sldMasterMk cId="2043676349" sldId="2147483648"/>
              <pc:sldLayoutMk cId="3725802611" sldId="2147483660"/>
              <ac:spMk id="11" creationId="{1BEE8631-85BD-2429-43DA-3476693AB631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2" creationId="{29259486-DA2A-912F-287D-825C47FC0C72}"/>
            </ac:spMkLst>
          </pc:spChg>
          <pc:spChg chg="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3" creationId="{AA6AD98A-94BA-8601-0605-196AA39800B1}"/>
            </ac:spMkLst>
          </pc:spChg>
          <pc:spChg chg="add del">
            <ac:chgData name="Amal R Babu" userId="3a292d0a-112b-4bc3-bf38-7771656893d2" providerId="ADAL" clId="{992600FB-E5A2-48A8-ADC9-6968E10B5B48}" dt="2022-11-28T11:03:22.460" v="1312" actId="11529"/>
            <ac:spMkLst>
              <pc:docMk/>
              <pc:sldMasterMk cId="2043676349" sldId="2147483648"/>
              <pc:sldLayoutMk cId="3725802611" sldId="2147483660"/>
              <ac:spMk id="14" creationId="{488CCB58-D408-6091-10FE-8631C6B707F2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5" creationId="{AFC5B5C5-4F46-810F-A224-452C47D205B4}"/>
            </ac:spMkLst>
          </pc:spChg>
          <pc:spChg chg="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6" creationId="{3E153428-B1E3-D072-602C-C6D275598020}"/>
            </ac:spMkLst>
          </pc:spChg>
          <pc:spChg chg="add del">
            <ac:chgData name="Amal R Babu" userId="3a292d0a-112b-4bc3-bf38-7771656893d2" providerId="ADAL" clId="{992600FB-E5A2-48A8-ADC9-6968E10B5B48}" dt="2022-11-28T11:03:28.907" v="1314" actId="11529"/>
            <ac:spMkLst>
              <pc:docMk/>
              <pc:sldMasterMk cId="2043676349" sldId="2147483648"/>
              <pc:sldLayoutMk cId="3725802611" sldId="2147483660"/>
              <ac:spMk id="17" creationId="{C062EA61-C10B-65FA-7E8A-C7569000D6DD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8" creationId="{1FA56E81-662C-79E1-B340-E7C76CF98D02}"/>
            </ac:spMkLst>
          </pc:spChg>
          <pc:spChg chg="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9" creationId="{6BE458EE-95D6-C5D2-24C6-D7E700AC3E86}"/>
            </ac:spMkLst>
          </pc:spChg>
          <pc:spChg chg="add del">
            <ac:chgData name="Amal R Babu" userId="3a292d0a-112b-4bc3-bf38-7771656893d2" providerId="ADAL" clId="{992600FB-E5A2-48A8-ADC9-6968E10B5B48}" dt="2022-11-28T11:03:36.381" v="1316" actId="11529"/>
            <ac:spMkLst>
              <pc:docMk/>
              <pc:sldMasterMk cId="2043676349" sldId="2147483648"/>
              <pc:sldLayoutMk cId="3725802611" sldId="2147483660"/>
              <ac:spMk id="20" creationId="{F951E10E-254B-A26A-63B5-BF8121BAF82C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1" creationId="{C5B4C955-F847-2EA7-A0C6-B9F817FEEBC4}"/>
            </ac:spMkLst>
          </pc:spChg>
          <pc:spChg chg="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2" creationId="{3790EFBF-A14B-B61E-B728-9CFF840B09BA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2-07T05:32:11.096" v="3692"/>
          <pc:sldLayoutMkLst>
            <pc:docMk/>
            <pc:sldMasterMk cId="2043676349" sldId="2147483648"/>
            <pc:sldLayoutMk cId="3319916501" sldId="2147483661"/>
          </pc:sldLayoutMkLst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2" creationId="{F75AA5C2-FF81-F412-7B97-E9C8B8739140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2" creationId="{F8BCF4A3-4738-39C7-6F6D-39A4BB3984DA}"/>
            </ac:spMkLst>
          </pc:spChg>
          <pc:spChg chg="add del">
            <ac:chgData name="Amal R Babu" userId="3a292d0a-112b-4bc3-bf38-7771656893d2" providerId="ADAL" clId="{992600FB-E5A2-48A8-ADC9-6968E10B5B48}" dt="2022-12-07T05:32:08.128" v="3691" actId="11529"/>
            <ac:spMkLst>
              <pc:docMk/>
              <pc:sldMasterMk cId="2043676349" sldId="2147483648"/>
              <pc:sldLayoutMk cId="3319916501" sldId="2147483661"/>
              <ac:spMk id="3" creationId="{0C78975E-B758-9711-90DC-A3D267FA285B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4" creationId="{63533CEA-CD38-A231-C186-58B46C1C0136}"/>
            </ac:spMkLst>
          </pc:spChg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4" creationId="{EC062E48-E0A9-8B13-92D6-6C5F0429F5C1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5" creationId="{61AA86EE-014F-28FD-7CF4-310E6038DF89}"/>
            </ac:spMkLst>
          </pc:spChg>
          <pc:spChg chg="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5" creationId="{C279A781-48D8-B6DD-617F-55D373D532BA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7" creationId="{CD8D1C01-5B73-6AC0-7148-8E51C2E56005}"/>
            </ac:spMkLst>
          </pc:spChg>
          <pc:spChg chg="add del">
            <ac:chgData name="Amal R Babu" userId="3a292d0a-112b-4bc3-bf38-7771656893d2" providerId="ADAL" clId="{992600FB-E5A2-48A8-ADC9-6968E10B5B48}" dt="2022-11-28T11:29:53.349" v="1566" actId="11529"/>
            <ac:spMkLst>
              <pc:docMk/>
              <pc:sldMasterMk cId="2043676349" sldId="2147483648"/>
              <pc:sldLayoutMk cId="3319916501" sldId="2147483661"/>
              <ac:spMk id="8" creationId="{7BD6FA75-A033-B0B9-0CC6-890C7EC02F58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9" creationId="{6AB64A0E-5A91-11A7-0767-6B432B7031B0}"/>
            </ac:spMkLst>
          </pc:spChg>
          <pc:spChg chg="del mod">
            <ac:chgData name="Amal R Babu" userId="3a292d0a-112b-4bc3-bf38-7771656893d2" providerId="ADAL" clId="{992600FB-E5A2-48A8-ADC9-6968E10B5B48}" dt="2022-12-07T05:32:03.195" v="3689" actId="478"/>
            <ac:spMkLst>
              <pc:docMk/>
              <pc:sldMasterMk cId="2043676349" sldId="2147483648"/>
              <pc:sldLayoutMk cId="3319916501" sldId="2147483661"/>
              <ac:spMk id="10" creationId="{BEBBC7B8-6B9C-08A7-70E6-C3C8EC562B6B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23:19.036" v="2409"/>
          <pc:sldLayoutMkLst>
            <pc:docMk/>
            <pc:sldMasterMk cId="2043676349" sldId="2147483648"/>
            <pc:sldLayoutMk cId="1986266866" sldId="2147483662"/>
          </pc:sldLayoutMkLst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5" creationId="{152FB440-3EB3-EE5F-4ADB-9E011277D227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6" creationId="{C3720783-6C63-304A-FF2E-49396784E38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7" creationId="{96EE4406-52DB-D232-4E7D-E52F5393967D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8" creationId="{E49E555A-4A4E-52AE-E4DE-9AEE69FF9601}"/>
            </ac:spMkLst>
          </pc:spChg>
          <pc:spChg chg="add del">
            <ac:chgData name="Amal R Babu" userId="3a292d0a-112b-4bc3-bf38-7771656893d2" providerId="ADAL" clId="{992600FB-E5A2-48A8-ADC9-6968E10B5B48}" dt="2022-11-30T03:22:51.969" v="2402" actId="11529"/>
            <ac:spMkLst>
              <pc:docMk/>
              <pc:sldMasterMk cId="2043676349" sldId="2147483648"/>
              <pc:sldLayoutMk cId="1986266866" sldId="2147483662"/>
              <ac:spMk id="9" creationId="{E0E06D9C-CB14-C6F5-E8D8-83DCF5AEAD8C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0" creationId="{99B14D66-036B-0A64-AFF3-D911361E5CE7}"/>
            </ac:spMkLst>
          </pc:spChg>
          <pc:spChg chg="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1" creationId="{F7FE994B-D38C-B439-8EDF-FA4BCB435A00}"/>
            </ac:spMkLst>
          </pc:spChg>
          <pc:spChg chg="add del">
            <ac:chgData name="Amal R Babu" userId="3a292d0a-112b-4bc3-bf38-7771656893d2" providerId="ADAL" clId="{992600FB-E5A2-48A8-ADC9-6968E10B5B48}" dt="2022-11-30T03:23:00.631" v="2404" actId="11529"/>
            <ac:spMkLst>
              <pc:docMk/>
              <pc:sldMasterMk cId="2043676349" sldId="2147483648"/>
              <pc:sldLayoutMk cId="1986266866" sldId="2147483662"/>
              <ac:spMk id="12" creationId="{3E18E6FD-D1B7-5330-5389-EE9888E94A54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3" creationId="{A54CBE4D-29BA-00E7-1707-F1E4E3B4B26B}"/>
            </ac:spMkLst>
          </pc:spChg>
          <pc:spChg chg="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4" creationId="{0AC7276B-01BD-A30B-C837-EE90DF4B0C0E}"/>
            </ac:spMkLst>
          </pc:spChg>
          <pc:spChg chg="add del">
            <ac:chgData name="Amal R Babu" userId="3a292d0a-112b-4bc3-bf38-7771656893d2" providerId="ADAL" clId="{992600FB-E5A2-48A8-ADC9-6968E10B5B48}" dt="2022-11-30T03:23:08.023" v="2406" actId="11529"/>
            <ac:spMkLst>
              <pc:docMk/>
              <pc:sldMasterMk cId="2043676349" sldId="2147483648"/>
              <pc:sldLayoutMk cId="1986266866" sldId="2147483662"/>
              <ac:spMk id="15" creationId="{610FC248-2909-E022-232E-215500D191B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6" creationId="{4F9F13E5-EBA0-C863-6EAD-D38BD67C2573}"/>
            </ac:spMkLst>
          </pc:spChg>
          <pc:spChg chg="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7" creationId="{085D22D7-99E2-24A2-8EE7-3A1F9F97FED8}"/>
            </ac:spMkLst>
          </pc:spChg>
          <pc:spChg chg="add del">
            <ac:chgData name="Amal R Babu" userId="3a292d0a-112b-4bc3-bf38-7771656893d2" providerId="ADAL" clId="{992600FB-E5A2-48A8-ADC9-6968E10B5B48}" dt="2022-11-30T03:23:15.759" v="2408" actId="11529"/>
            <ac:spMkLst>
              <pc:docMk/>
              <pc:sldMasterMk cId="2043676349" sldId="2147483648"/>
              <pc:sldLayoutMk cId="1986266866" sldId="2147483662"/>
              <ac:spMk id="18" creationId="{8D16F0FC-76DB-DF61-2F48-718451DB6590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19" creationId="{201C4040-FAB2-F5E4-E1BB-557EECFFA30E}"/>
            </ac:spMkLst>
          </pc:spChg>
          <pc:spChg chg="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20" creationId="{677771F6-5F84-D6DB-ED8A-ED669E7133C6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33:23.954" v="2499"/>
          <pc:sldLayoutMkLst>
            <pc:docMk/>
            <pc:sldMasterMk cId="2043676349" sldId="2147483648"/>
            <pc:sldLayoutMk cId="576586546" sldId="2147483663"/>
          </pc:sldLayoutMkLst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5" creationId="{E3A367C3-B793-F30B-3716-46887FD89C1A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6" creationId="{ECD360C4-B93E-DAB3-1113-663C77A3644B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7" creationId="{6F553491-7369-0C31-ECFD-306E87B32C53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8" creationId="{C74E7444-C088-9EA1-F9E2-EA6FC8F60004}"/>
            </ac:spMkLst>
          </pc:spChg>
          <pc:spChg chg="add del">
            <ac:chgData name="Amal R Babu" userId="3a292d0a-112b-4bc3-bf38-7771656893d2" providerId="ADAL" clId="{992600FB-E5A2-48A8-ADC9-6968E10B5B48}" dt="2022-11-30T03:32:54.672" v="2492" actId="11529"/>
            <ac:spMkLst>
              <pc:docMk/>
              <pc:sldMasterMk cId="2043676349" sldId="2147483648"/>
              <pc:sldLayoutMk cId="576586546" sldId="2147483663"/>
              <ac:spMk id="9" creationId="{9F16D350-812D-E8CD-76BE-56889B9944F9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0" creationId="{18F3CC9B-D0D9-5A7A-1E33-937B5162037F}"/>
            </ac:spMkLst>
          </pc:spChg>
          <pc:spChg chg="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1" creationId="{758D12C6-C78A-78B0-7402-251995E7B849}"/>
            </ac:spMkLst>
          </pc:spChg>
          <pc:spChg chg="add del">
            <ac:chgData name="Amal R Babu" userId="3a292d0a-112b-4bc3-bf38-7771656893d2" providerId="ADAL" clId="{992600FB-E5A2-48A8-ADC9-6968E10B5B48}" dt="2022-11-30T03:33:03.704" v="2494" actId="11529"/>
            <ac:spMkLst>
              <pc:docMk/>
              <pc:sldMasterMk cId="2043676349" sldId="2147483648"/>
              <pc:sldLayoutMk cId="576586546" sldId="2147483663"/>
              <ac:spMk id="12" creationId="{FD07B1BD-BC26-EC3C-FAFF-53529A9DCA9F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3" creationId="{E5AA17C2-985D-28D5-F20B-69B43D0CDFC0}"/>
            </ac:spMkLst>
          </pc:spChg>
          <pc:spChg chg="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4" creationId="{609197C2-4F86-535A-366D-9C84050E892B}"/>
            </ac:spMkLst>
          </pc:spChg>
          <pc:spChg chg="add del">
            <ac:chgData name="Amal R Babu" userId="3a292d0a-112b-4bc3-bf38-7771656893d2" providerId="ADAL" clId="{992600FB-E5A2-48A8-ADC9-6968E10B5B48}" dt="2022-11-30T03:33:12.632" v="2496" actId="11529"/>
            <ac:spMkLst>
              <pc:docMk/>
              <pc:sldMasterMk cId="2043676349" sldId="2147483648"/>
              <pc:sldLayoutMk cId="576586546" sldId="2147483663"/>
              <ac:spMk id="15" creationId="{514295D8-62C8-A32C-B3D1-C9F95FD574A0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6" creationId="{7A565055-788B-50C1-CCDB-B751902CC1FA}"/>
            </ac:spMkLst>
          </pc:spChg>
          <pc:spChg chg="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7" creationId="{99F158EB-4F70-74BD-529E-B106522521B6}"/>
            </ac:spMkLst>
          </pc:spChg>
          <pc:spChg chg="add del">
            <ac:chgData name="Amal R Babu" userId="3a292d0a-112b-4bc3-bf38-7771656893d2" providerId="ADAL" clId="{992600FB-E5A2-48A8-ADC9-6968E10B5B48}" dt="2022-11-30T03:33:20.567" v="2498" actId="11529"/>
            <ac:spMkLst>
              <pc:docMk/>
              <pc:sldMasterMk cId="2043676349" sldId="2147483648"/>
              <pc:sldLayoutMk cId="576586546" sldId="2147483663"/>
              <ac:spMk id="18" creationId="{43F67DAE-6F45-4106-1935-5CCB677A4814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19" creationId="{75549A2D-4583-A309-53CD-1C3C5317E427}"/>
            </ac:spMkLst>
          </pc:spChg>
          <pc:spChg chg="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20" creationId="{B62E0330-0FF7-CE2C-010A-0EA00DC5956E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16:21.451" v="3304"/>
          <pc:sldLayoutMkLst>
            <pc:docMk/>
            <pc:sldMasterMk cId="2043676349" sldId="2147483648"/>
            <pc:sldLayoutMk cId="494686826" sldId="2147483664"/>
          </pc:sldLayoutMkLst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5" creationId="{DD41ADF3-87C7-08F0-5D63-CCEF1168E6F5}"/>
            </ac:spMkLst>
          </pc:spChg>
          <pc:spChg chg="add del">
            <ac:chgData name="Amal R Babu" userId="3a292d0a-112b-4bc3-bf38-7771656893d2" providerId="ADAL" clId="{992600FB-E5A2-48A8-ADC9-6968E10B5B48}" dt="2022-11-30T06:16:18.615" v="3303" actId="11529"/>
            <ac:spMkLst>
              <pc:docMk/>
              <pc:sldMasterMk cId="2043676349" sldId="2147483648"/>
              <pc:sldLayoutMk cId="494686826" sldId="2147483664"/>
              <ac:spMk id="6" creationId="{6CB6DB37-E10D-5C10-5E14-36B0A3B6D0B8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7" creationId="{5C05DCB8-1FE3-BA4A-EDC3-8455D946C12D}"/>
            </ac:spMkLst>
          </pc:spChg>
          <pc:spChg chg="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8" creationId="{0037A15C-9FEA-0991-2A48-1BB829355ACC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32:35.476" v="3478"/>
          <pc:sldLayoutMkLst>
            <pc:docMk/>
            <pc:sldMasterMk cId="2043676349" sldId="2147483648"/>
            <pc:sldLayoutMk cId="323181932" sldId="2147483665"/>
          </pc:sldLayoutMkLst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7" creationId="{F1B0C3F5-D256-0CBC-B365-02A544E45207}"/>
            </ac:spMkLst>
          </pc:spChg>
          <pc:spChg chg="add del">
            <ac:chgData name="Amal R Babu" userId="3a292d0a-112b-4bc3-bf38-7771656893d2" providerId="ADAL" clId="{992600FB-E5A2-48A8-ADC9-6968E10B5B48}" dt="2022-11-30T06:32:30.686" v="3477" actId="11529"/>
            <ac:spMkLst>
              <pc:docMk/>
              <pc:sldMasterMk cId="2043676349" sldId="2147483648"/>
              <pc:sldLayoutMk cId="323181932" sldId="2147483665"/>
              <ac:spMk id="8" creationId="{4F660F30-A3ED-7AF8-CB3C-2B31CDE9E173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9" creationId="{BA638FDD-A03E-B12C-0462-314952314A3C}"/>
            </ac:spMkLst>
          </pc:spChg>
          <pc:spChg chg="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10" creationId="{87C3683E-9202-91EC-CBD8-16009D5302E5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57:34.257" v="3557"/>
          <pc:sldLayoutMkLst>
            <pc:docMk/>
            <pc:sldMasterMk cId="2043676349" sldId="2147483648"/>
            <pc:sldLayoutMk cId="3302960625" sldId="2147483666"/>
          </pc:sldLayoutMkLst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5" creationId="{6D2F783D-F900-78A5-7467-3D58ECADD618}"/>
            </ac:spMkLst>
          </pc:spChg>
          <pc:spChg chg="add del">
            <ac:chgData name="Amal R Babu" userId="3a292d0a-112b-4bc3-bf38-7771656893d2" providerId="ADAL" clId="{992600FB-E5A2-48A8-ADC9-6968E10B5B48}" dt="2022-11-30T06:57:30.143" v="3556" actId="11529"/>
            <ac:spMkLst>
              <pc:docMk/>
              <pc:sldMasterMk cId="2043676349" sldId="2147483648"/>
              <pc:sldLayoutMk cId="3302960625" sldId="2147483666"/>
              <ac:spMk id="6" creationId="{4DDE4EE6-A425-5905-EF5B-98031B7BB0B3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7" creationId="{D4BC1D8A-33EF-1407-67D2-4555E6A837EF}"/>
            </ac:spMkLst>
          </pc:spChg>
          <pc:spChg chg="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8" creationId="{F6E5E54B-718B-F3AA-01FE-E9B97097228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" Target="slide4.xml"/><Relationship Id="rId7" Type="http://schemas.openxmlformats.org/officeDocument/2006/relationships/image" Target="../media/image2.sv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11" Type="http://schemas.openxmlformats.org/officeDocument/2006/relationships/image" Target="../media/image10.jpeg"/><Relationship Id="rId5" Type="http://schemas.openxmlformats.org/officeDocument/2006/relationships/image" Target="../media/image6.svg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DF89D0-F660-08A6-6DB1-3EDA8682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0900" y="1877471"/>
            <a:ext cx="2527300" cy="2516546"/>
          </a:xfrm>
          <a:prstGeom prst="rect">
            <a:avLst/>
          </a:prstGeom>
        </p:spPr>
      </p:pic>
      <p:pic>
        <p:nvPicPr>
          <p:cNvPr id="5" name="Picture Placeholder 4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4541E43D-50E1-95C0-F275-9CD065940C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1016000" y="7302500"/>
            <a:ext cx="4495800" cy="68707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D73D3-D71A-5455-31FF-1E7FF4059E66}"/>
              </a:ext>
            </a:extLst>
          </p:cNvPr>
          <p:cNvSpPr txBox="1"/>
          <p:nvPr/>
        </p:nvSpPr>
        <p:spPr>
          <a:xfrm>
            <a:off x="12380686" y="2627912"/>
            <a:ext cx="4073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err="1">
                <a:solidFill>
                  <a:srgbClr val="1ED76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MoodSync</a:t>
            </a:r>
            <a:endParaRPr lang="en-IN" sz="6000" b="1" dirty="0">
              <a:solidFill>
                <a:srgbClr val="1ED76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674C7-FEA2-DB36-E568-15093778615E}"/>
              </a:ext>
            </a:extLst>
          </p:cNvPr>
          <p:cNvSpPr txBox="1"/>
          <p:nvPr/>
        </p:nvSpPr>
        <p:spPr>
          <a:xfrm>
            <a:off x="13324114" y="3429000"/>
            <a:ext cx="446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AI-Powered Mood-Based Music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21451-9C09-5267-A7DF-3798E3B0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AE5E5-6187-529F-7C19-2034CEDCB8F0}"/>
              </a:ext>
            </a:extLst>
          </p:cNvPr>
          <p:cNvSpPr txBox="1"/>
          <p:nvPr/>
        </p:nvSpPr>
        <p:spPr>
          <a:xfrm>
            <a:off x="12380686" y="2627912"/>
            <a:ext cx="4073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err="1">
                <a:solidFill>
                  <a:srgbClr val="1ED76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MoodSync</a:t>
            </a:r>
            <a:endParaRPr lang="en-IN" sz="6000" b="1" dirty="0">
              <a:solidFill>
                <a:srgbClr val="1ED76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BD3C5-393F-DD46-334A-3981416A7468}"/>
              </a:ext>
            </a:extLst>
          </p:cNvPr>
          <p:cNvSpPr txBox="1"/>
          <p:nvPr/>
        </p:nvSpPr>
        <p:spPr>
          <a:xfrm>
            <a:off x="13324114" y="3429000"/>
            <a:ext cx="446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AI-Powered Mood-Based Music Recommendation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6B2EE-8B35-2FDD-5B00-23F61682F0FF}"/>
              </a:ext>
            </a:extLst>
          </p:cNvPr>
          <p:cNvSpPr txBox="1"/>
          <p:nvPr/>
        </p:nvSpPr>
        <p:spPr>
          <a:xfrm>
            <a:off x="3953427" y="2337144"/>
            <a:ext cx="4285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608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C3AB5-CDEA-978C-B0E5-9AFAF0D4E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A15C433-970E-0344-30D0-DDBC8D43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388833"/>
            <a:ext cx="1524000" cy="1517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F4E8E4-8226-5C67-6135-1C3682B3E9F1}"/>
              </a:ext>
            </a:extLst>
          </p:cNvPr>
          <p:cNvSpPr txBox="1"/>
          <p:nvPr/>
        </p:nvSpPr>
        <p:spPr>
          <a:xfrm>
            <a:off x="7620000" y="2639758"/>
            <a:ext cx="3148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err="1">
                <a:solidFill>
                  <a:srgbClr val="1ED76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Moodify</a:t>
            </a:r>
            <a:endParaRPr lang="en-IN" sz="6000" b="1" dirty="0">
              <a:solidFill>
                <a:srgbClr val="1ED76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5FD6F-8C90-9713-F68C-DD8DB6522EE2}"/>
              </a:ext>
            </a:extLst>
          </p:cNvPr>
          <p:cNvSpPr txBox="1"/>
          <p:nvPr/>
        </p:nvSpPr>
        <p:spPr>
          <a:xfrm>
            <a:off x="7620000" y="3429000"/>
            <a:ext cx="446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AI-Powered Mood-Based Music Recommendation</a:t>
            </a:r>
          </a:p>
        </p:txBody>
      </p:sp>
      <p:pic>
        <p:nvPicPr>
          <p:cNvPr id="5" name="Picture Placeholder 4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6AD449B1-D8AD-B0A5-7C44-036004E9C5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621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FA154-F686-0400-662E-BB1EB38D8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67667">
            <a:extLst>
              <a:ext uri="{FF2B5EF4-FFF2-40B4-BE49-F238E27FC236}">
                <a16:creationId xmlns:a16="http://schemas.microsoft.com/office/drawing/2014/main" id="{DDF286F6-ED40-FA81-10FF-08934AB864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4C3B0D-5C32-7E28-F96B-D3946AE8AA5E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D089E0-6C77-837F-E35B-B14A48A1836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BF00DE-5144-B3CB-BF82-EEA18C781684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FF8E413-AB27-209D-FDCC-AD508EA60157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EB2396-0B7C-0FA5-02CC-2F7F8E968BA2}"/>
              </a:ext>
            </a:extLst>
          </p:cNvPr>
          <p:cNvGrpSpPr/>
          <p:nvPr/>
        </p:nvGrpSpPr>
        <p:grpSpPr>
          <a:xfrm>
            <a:off x="9104466" y="294121"/>
            <a:ext cx="1011084" cy="342579"/>
            <a:chOff x="9104466" y="294121"/>
            <a:chExt cx="1011084" cy="342579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9DDB1CBF-5A46-434C-E395-D255FB983712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E76A40-0DDC-A1D6-0E9C-497E67E4B4BC}"/>
                </a:ext>
              </a:extLst>
            </p:cNvPr>
            <p:cNvSpPr txBox="1"/>
            <p:nvPr/>
          </p:nvSpPr>
          <p:spPr>
            <a:xfrm>
              <a:off x="9179442" y="328923"/>
              <a:ext cx="801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latin typeface="+mj-lt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08BB65F-D797-EF6A-6539-5657CD18F3E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210CC2-785F-DF01-D710-56C8C94891E2}"/>
              </a:ext>
            </a:extLst>
          </p:cNvPr>
          <p:cNvSpPr txBox="1"/>
          <p:nvPr/>
        </p:nvSpPr>
        <p:spPr>
          <a:xfrm>
            <a:off x="10659790" y="302571"/>
            <a:ext cx="94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cs typeface="Poppins Medium" panose="00000600000000000000" pitchFamily="50" charset="0"/>
              </a:rPr>
              <a:t>M</a:t>
            </a:r>
            <a:r>
              <a:rPr lang="en-IN" sz="1400" dirty="0" err="1">
                <a:solidFill>
                  <a:schemeClr val="bg1"/>
                </a:solidFill>
                <a:latin typeface="+mj-lt"/>
                <a:cs typeface="Poppins Medium" panose="00000600000000000000" pitchFamily="50" charset="0"/>
              </a:rPr>
              <a:t>oodSync</a:t>
            </a:r>
            <a:endParaRPr lang="en-IN" sz="1400" dirty="0">
              <a:solidFill>
                <a:schemeClr val="bg1"/>
              </a:solidFill>
              <a:latin typeface="+mj-lt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BA39663-AEEB-68E9-F69C-F17904137EF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+mj-lt"/>
            </a:endParaRPr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6FD78FD4-4541-00BF-8BF8-6324B1976BEA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A6F7BE48-C119-CFFD-366E-F3BE08095BAA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+mj-l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C220C3-B396-9DB0-08DD-CFF2C2D22069}"/>
              </a:ext>
            </a:extLst>
          </p:cNvPr>
          <p:cNvSpPr txBox="1"/>
          <p:nvPr/>
        </p:nvSpPr>
        <p:spPr>
          <a:xfrm>
            <a:off x="3164036" y="1898463"/>
            <a:ext cx="2822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Our Teams</a:t>
            </a:r>
          </a:p>
        </p:txBody>
      </p:sp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77F53101-7E39-88A0-822F-F8DD41B88F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2025" y="1678985"/>
            <a:ext cx="1524118" cy="1524118"/>
          </a:xfrm>
        </p:spPr>
      </p:pic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61F48B2C-9089-505D-86E4-2C54C0D8D078}"/>
              </a:ext>
            </a:extLst>
          </p:cNvPr>
          <p:cNvSpPr txBox="1"/>
          <p:nvPr/>
        </p:nvSpPr>
        <p:spPr>
          <a:xfrm>
            <a:off x="869323" y="845770"/>
            <a:ext cx="864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" name="Graphic 14">
            <a:hlinkClick r:id="" action="ppaction://noaction"/>
            <a:extLst>
              <a:ext uri="{FF2B5EF4-FFF2-40B4-BE49-F238E27FC236}">
                <a16:creationId xmlns:a16="http://schemas.microsoft.com/office/drawing/2014/main" id="{6B6351A4-8533-75C2-4CEA-7CD337E8750B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76F937CE-3B0B-6B9E-9160-0B11B599E990}"/>
              </a:ext>
            </a:extLst>
          </p:cNvPr>
          <p:cNvSpPr txBox="1"/>
          <p:nvPr/>
        </p:nvSpPr>
        <p:spPr>
          <a:xfrm>
            <a:off x="869323" y="1302704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" action="ppaction://noaction"/>
            <a:extLst>
              <a:ext uri="{FF2B5EF4-FFF2-40B4-BE49-F238E27FC236}">
                <a16:creationId xmlns:a16="http://schemas.microsoft.com/office/drawing/2014/main" id="{A972D12F-48CA-A1BD-AD06-E8996304CCF1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BA6FB193-71AF-E618-6BC4-6366CF450E1E}"/>
              </a:ext>
            </a:extLst>
          </p:cNvPr>
          <p:cNvSpPr txBox="1"/>
          <p:nvPr/>
        </p:nvSpPr>
        <p:spPr>
          <a:xfrm>
            <a:off x="869323" y="1751789"/>
            <a:ext cx="992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83B762-A3D5-C30C-B5BD-EE8A79FC0F79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561CA054-2628-3BC4-34C6-59537B90A88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1DF34ED0-D012-2828-B965-739CCE088C02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009FAD3E-18AD-5802-B69C-24854B0650A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 dirty="0">
                <a:latin typeface="+mj-lt"/>
              </a:endParaRPr>
            </a:p>
          </p:txBody>
        </p:sp>
      </p:grpSp>
      <p:sp>
        <p:nvSpPr>
          <p:cNvPr id="32" name="TextBox 31">
            <a:hlinkClick r:id="" action="ppaction://noaction"/>
            <a:extLst>
              <a:ext uri="{FF2B5EF4-FFF2-40B4-BE49-F238E27FC236}">
                <a16:creationId xmlns:a16="http://schemas.microsoft.com/office/drawing/2014/main" id="{284A0247-BF84-C760-EFDE-CE00CB39DD0B}"/>
              </a:ext>
            </a:extLst>
          </p:cNvPr>
          <p:cNvSpPr txBox="1"/>
          <p:nvPr/>
        </p:nvSpPr>
        <p:spPr>
          <a:xfrm>
            <a:off x="869323" y="2200874"/>
            <a:ext cx="728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F4CE-BA1E-4A91-BCF4-B55A3941A661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" action="ppaction://noaction"/>
              <a:extLst>
                <a:ext uri="{FF2B5EF4-FFF2-40B4-BE49-F238E27FC236}">
                  <a16:creationId xmlns:a16="http://schemas.microsoft.com/office/drawing/2014/main" id="{DB14CF3A-9FFD-F057-86E5-2BEF1B2BEEF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pic>
          <p:nvPicPr>
            <p:cNvPr id="39" name="Graphic 38" descr="Add with solid fill">
              <a:hlinkClick r:id="" action="ppaction://noaction"/>
              <a:extLst>
                <a:ext uri="{FF2B5EF4-FFF2-40B4-BE49-F238E27FC236}">
                  <a16:creationId xmlns:a16="http://schemas.microsoft.com/office/drawing/2014/main" id="{0BD479E6-2E00-2199-C9BC-FE5D5A72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E65D63-AE4A-9B3F-CCA4-91DDCD3ED429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" action="ppaction://noaction"/>
              <a:extLst>
                <a:ext uri="{FF2B5EF4-FFF2-40B4-BE49-F238E27FC236}">
                  <a16:creationId xmlns:a16="http://schemas.microsoft.com/office/drawing/2014/main" id="{9F68D570-958A-68A1-1E12-736F27375701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45" name="Graphic 51" descr="Heart with solid fill">
              <a:hlinkClick r:id="" action="ppaction://noaction"/>
              <a:extLst>
                <a:ext uri="{FF2B5EF4-FFF2-40B4-BE49-F238E27FC236}">
                  <a16:creationId xmlns:a16="http://schemas.microsoft.com/office/drawing/2014/main" id="{573B2D4D-BA32-871C-7DF8-2E8AC8E027B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46" name="TextBox 45">
            <a:hlinkClick r:id="" action="ppaction://noaction"/>
            <a:extLst>
              <a:ext uri="{FF2B5EF4-FFF2-40B4-BE49-F238E27FC236}">
                <a16:creationId xmlns:a16="http://schemas.microsoft.com/office/drawing/2014/main" id="{2C7B3847-C80B-D119-E4E0-6C41653ADFA4}"/>
              </a:ext>
            </a:extLst>
          </p:cNvPr>
          <p:cNvSpPr txBox="1"/>
          <p:nvPr/>
        </p:nvSpPr>
        <p:spPr>
          <a:xfrm>
            <a:off x="869323" y="2649959"/>
            <a:ext cx="1084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F8768C3-8DC6-FF02-A88A-771200AB4C1C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0F134237-4F5A-9020-A566-1F9A826A5982}"/>
              </a:ext>
            </a:extLst>
          </p:cNvPr>
          <p:cNvSpPr txBox="1"/>
          <p:nvPr/>
        </p:nvSpPr>
        <p:spPr>
          <a:xfrm>
            <a:off x="869323" y="3479247"/>
            <a:ext cx="1198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9528C751-672E-9BF3-1530-BB761B72746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54E4BB40-CA8E-8CA0-0819-1EAD5A7804B6}"/>
              </a:ext>
            </a:extLst>
          </p:cNvPr>
          <p:cNvSpPr txBox="1"/>
          <p:nvPr/>
        </p:nvSpPr>
        <p:spPr>
          <a:xfrm>
            <a:off x="869323" y="39320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3D46B909-1916-D890-1841-06493FF6FBCF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E72A94E7-9ED6-5FE1-620D-FD4A13ECE0A0}"/>
              </a:ext>
            </a:extLst>
          </p:cNvPr>
          <p:cNvSpPr txBox="1"/>
          <p:nvPr/>
        </p:nvSpPr>
        <p:spPr>
          <a:xfrm>
            <a:off x="869323" y="4384781"/>
            <a:ext cx="692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CB7BFE-9803-5128-2757-11A27E452938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25EF26EC-B99C-DFA1-9E3D-652295085E3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08253D27-BF68-DDD4-C320-D8E02363291B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72771942-40B9-4A37-4181-8D231E173BA7}"/>
              </a:ext>
            </a:extLst>
          </p:cNvPr>
          <p:cNvSpPr txBox="1"/>
          <p:nvPr/>
        </p:nvSpPr>
        <p:spPr>
          <a:xfrm>
            <a:off x="869323" y="4837548"/>
            <a:ext cx="67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582FA1D-945F-EA69-01C6-1A4DEEC46C89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EA67A6D5-B843-6A16-927A-82D9A963BFA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4644FD2F-C7BE-F17B-5787-DD36BF9E6F0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CF930532-9F6F-8948-65B7-ADF953972065}"/>
              </a:ext>
            </a:extLst>
          </p:cNvPr>
          <p:cNvSpPr txBox="1"/>
          <p:nvPr/>
        </p:nvSpPr>
        <p:spPr>
          <a:xfrm>
            <a:off x="869323" y="5290315"/>
            <a:ext cx="96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+mj-lt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774F77CF-F68A-00B3-262C-3C42B735E1F3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+mj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749780-7CF7-D3EA-37D7-25115339ED51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380AEA7-21FE-412F-FCB5-667409DF0C44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604CB63-18E2-83D3-4865-A1BBFE78D6F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C0578-65F5-C7C6-D4DA-7DC30E72B7D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77D52CE-6F11-1640-2A87-FF958351D1C4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5C1B244-A07F-0960-7370-53388C8F3DB9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34118C39-B3D3-6C32-5CE4-F384DBF7C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77855">
            <a:off x="-2177583" y="6591881"/>
            <a:ext cx="2527300" cy="2516546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300076F-8E64-055F-DACA-A54CE0EB98B4}"/>
              </a:ext>
            </a:extLst>
          </p:cNvPr>
          <p:cNvSpPr/>
          <p:nvPr/>
        </p:nvSpPr>
        <p:spPr>
          <a:xfrm>
            <a:off x="3440113" y="29622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70C947-B990-EAFD-1AC1-D5561DA21846}"/>
              </a:ext>
            </a:extLst>
          </p:cNvPr>
          <p:cNvSpPr/>
          <p:nvPr/>
        </p:nvSpPr>
        <p:spPr>
          <a:xfrm>
            <a:off x="3630609" y="32546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94982C-3D0A-1A58-A603-D0114DB12CFB}"/>
              </a:ext>
            </a:extLst>
          </p:cNvPr>
          <p:cNvSpPr txBox="1"/>
          <p:nvPr/>
        </p:nvSpPr>
        <p:spPr>
          <a:xfrm>
            <a:off x="3689416" y="5261796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Kevin Joseph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F09CC51-D9DF-44C4-EF4D-E5BBAF3257CF}"/>
              </a:ext>
            </a:extLst>
          </p:cNvPr>
          <p:cNvSpPr/>
          <p:nvPr/>
        </p:nvSpPr>
        <p:spPr>
          <a:xfrm>
            <a:off x="5635473" y="29622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527C103-08A6-BD35-9728-3B63DAEB2541}"/>
              </a:ext>
            </a:extLst>
          </p:cNvPr>
          <p:cNvSpPr/>
          <p:nvPr/>
        </p:nvSpPr>
        <p:spPr>
          <a:xfrm>
            <a:off x="5825969" y="32546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E82284C-9868-0082-0B53-13B5AA18CA8F}"/>
              </a:ext>
            </a:extLst>
          </p:cNvPr>
          <p:cNvSpPr txBox="1"/>
          <p:nvPr/>
        </p:nvSpPr>
        <p:spPr>
          <a:xfrm>
            <a:off x="5884776" y="5261796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Hemanth 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4EE129C-9D88-6469-9E63-D4DC3F1CE2D8}"/>
              </a:ext>
            </a:extLst>
          </p:cNvPr>
          <p:cNvSpPr/>
          <p:nvPr/>
        </p:nvSpPr>
        <p:spPr>
          <a:xfrm>
            <a:off x="7830833" y="29622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466F70E-E4BC-1C0F-D0C5-8617A2222495}"/>
              </a:ext>
            </a:extLst>
          </p:cNvPr>
          <p:cNvSpPr/>
          <p:nvPr/>
        </p:nvSpPr>
        <p:spPr>
          <a:xfrm>
            <a:off x="8021329" y="32546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6720E8-06B2-C7A3-3C1B-5B2497FD6B38}"/>
              </a:ext>
            </a:extLst>
          </p:cNvPr>
          <p:cNvSpPr txBox="1"/>
          <p:nvPr/>
        </p:nvSpPr>
        <p:spPr>
          <a:xfrm>
            <a:off x="8080136" y="5261796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Abbas Ibrahim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C0E390D-6F34-E6AE-B74D-2F7888D34748}"/>
              </a:ext>
            </a:extLst>
          </p:cNvPr>
          <p:cNvSpPr/>
          <p:nvPr/>
        </p:nvSpPr>
        <p:spPr>
          <a:xfrm>
            <a:off x="10026192" y="29622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CDE625-74BE-FE48-489B-2D02AD22E96D}"/>
              </a:ext>
            </a:extLst>
          </p:cNvPr>
          <p:cNvSpPr/>
          <p:nvPr/>
        </p:nvSpPr>
        <p:spPr>
          <a:xfrm>
            <a:off x="10216688" y="32546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906632-2FE0-B7A4-4F2B-2C6525AFA6C8}"/>
              </a:ext>
            </a:extLst>
          </p:cNvPr>
          <p:cNvSpPr txBox="1"/>
          <p:nvPr/>
        </p:nvSpPr>
        <p:spPr>
          <a:xfrm>
            <a:off x="10584991" y="526179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Pavas K</a:t>
            </a:r>
          </a:p>
        </p:txBody>
      </p:sp>
      <p:pic>
        <p:nvPicPr>
          <p:cNvPr id="112" name="Picture Placeholder 128">
            <a:extLst>
              <a:ext uri="{FF2B5EF4-FFF2-40B4-BE49-F238E27FC236}">
                <a16:creationId xmlns:a16="http://schemas.microsoft.com/office/drawing/2014/main" id="{FB59D3EA-103A-22BF-3924-1454C554FE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609" y="32546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</p:pic>
      <p:pic>
        <p:nvPicPr>
          <p:cNvPr id="114" name="Picture Placeholder 130">
            <a:extLst>
              <a:ext uri="{FF2B5EF4-FFF2-40B4-BE49-F238E27FC236}">
                <a16:creationId xmlns:a16="http://schemas.microsoft.com/office/drawing/2014/main" id="{C38E7B06-CDE3-9CBC-1E68-0CDC8471B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5969" y="32546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</p:pic>
      <p:pic>
        <p:nvPicPr>
          <p:cNvPr id="118" name="Picture Placeholder 132">
            <a:extLst>
              <a:ext uri="{FF2B5EF4-FFF2-40B4-BE49-F238E27FC236}">
                <a16:creationId xmlns:a16="http://schemas.microsoft.com/office/drawing/2014/main" id="{2850304C-C82E-2018-B580-A068BDF4D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329" y="32546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</p:pic>
      <p:pic>
        <p:nvPicPr>
          <p:cNvPr id="120" name="Picture Placeholder 134">
            <a:extLst>
              <a:ext uri="{FF2B5EF4-FFF2-40B4-BE49-F238E27FC236}">
                <a16:creationId xmlns:a16="http://schemas.microsoft.com/office/drawing/2014/main" id="{078B054B-647C-0C30-407F-3D036FD0C4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6688" y="32546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46854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49D8565B-C397-D9DC-E7EB-16966D7FA2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2025" y="1678985"/>
            <a:ext cx="1524118" cy="152411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0DCE5062-3839-3777-32CF-076716F7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77855">
            <a:off x="-336924" y="4729338"/>
            <a:ext cx="2527300" cy="251654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566EABE-ACAD-B0CA-46D8-488BAE4E4E12}"/>
              </a:ext>
            </a:extLst>
          </p:cNvPr>
          <p:cNvGrpSpPr/>
          <p:nvPr/>
        </p:nvGrpSpPr>
        <p:grpSpPr>
          <a:xfrm>
            <a:off x="5242956" y="1445412"/>
            <a:ext cx="6558240" cy="1169803"/>
            <a:chOff x="5242956" y="1445412"/>
            <a:chExt cx="6558240" cy="11698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DB0013-4589-8A41-EBAF-F7E604F21799}"/>
                </a:ext>
              </a:extLst>
            </p:cNvPr>
            <p:cNvGrpSpPr/>
            <p:nvPr/>
          </p:nvGrpSpPr>
          <p:grpSpPr>
            <a:xfrm>
              <a:off x="5242956" y="1445412"/>
              <a:ext cx="6558240" cy="1011372"/>
              <a:chOff x="5242956" y="1445412"/>
              <a:chExt cx="6558240" cy="10113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574383-6D8F-A7BA-5085-52B9DE966A7C}"/>
                  </a:ext>
                </a:extLst>
              </p:cNvPr>
              <p:cNvSpPr txBox="1"/>
              <p:nvPr/>
            </p:nvSpPr>
            <p:spPr>
              <a:xfrm>
                <a:off x="7143008" y="1982382"/>
                <a:ext cx="4145972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6F5D613-B090-0373-BF1A-90A005F490A8}"/>
                  </a:ext>
                </a:extLst>
              </p:cNvPr>
              <p:cNvSpPr/>
              <p:nvPr/>
            </p:nvSpPr>
            <p:spPr>
              <a:xfrm rot="16200000">
                <a:off x="8016390" y="-1328021"/>
                <a:ext cx="1011371" cy="6558240"/>
              </a:xfrm>
              <a:prstGeom prst="roundRect">
                <a:avLst>
                  <a:gd name="adj" fmla="val 6568"/>
                </a:avLst>
              </a:prstGeom>
              <a:solidFill>
                <a:srgbClr val="171717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10D7CF9-404B-EB1B-80A7-2892F66C6B49}"/>
                  </a:ext>
                </a:extLst>
              </p:cNvPr>
              <p:cNvSpPr/>
              <p:nvPr/>
            </p:nvSpPr>
            <p:spPr>
              <a:xfrm>
                <a:off x="5242956" y="1445412"/>
                <a:ext cx="1304397" cy="1005032"/>
              </a:xfrm>
              <a:prstGeom prst="roundRect">
                <a:avLst>
                  <a:gd name="adj" fmla="val 4975"/>
                </a:avLst>
              </a:prstGeom>
              <a:solidFill>
                <a:srgbClr val="1ED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D70C0C-A428-30E3-448C-F383AF547C03}"/>
                  </a:ext>
                </a:extLst>
              </p:cNvPr>
              <p:cNvSpPr txBox="1"/>
              <p:nvPr/>
            </p:nvSpPr>
            <p:spPr>
              <a:xfrm>
                <a:off x="5411315" y="1704454"/>
                <a:ext cx="967679" cy="69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2200" dirty="0">
                    <a:solidFill>
                      <a:schemeClr val="bg1"/>
                    </a:solidFill>
                    <a:latin typeface="Poppins Medium" panose="00000600000000000000" pitchFamily="50" charset="0"/>
                    <a:cs typeface="Poppins Medium" panose="00000600000000000000" pitchFamily="50" charset="0"/>
                  </a:rPr>
                  <a:t>01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8E5D5B-19BB-E869-E88F-DF8C69AA6335}"/>
                </a:ext>
              </a:extLst>
            </p:cNvPr>
            <p:cNvSpPr txBox="1"/>
            <p:nvPr/>
          </p:nvSpPr>
          <p:spPr>
            <a:xfrm>
              <a:off x="6540018" y="1649245"/>
              <a:ext cx="3805271" cy="965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500"/>
                </a:spcBef>
              </a:pPr>
              <a:r>
                <a:rPr lang="en-US" b="1" dirty="0">
                  <a:solidFill>
                    <a:schemeClr val="bg1"/>
                  </a:solidFill>
                </a:rPr>
                <a:t>AI-powered real-time mood detection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spcBef>
                  <a:spcPts val="500"/>
                </a:spcBef>
              </a:pPr>
              <a:endParaRPr lang="en-US" sz="9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ADE3B8-69F5-0045-C770-A75046925478}"/>
              </a:ext>
            </a:extLst>
          </p:cNvPr>
          <p:cNvGrpSpPr/>
          <p:nvPr/>
        </p:nvGrpSpPr>
        <p:grpSpPr>
          <a:xfrm>
            <a:off x="5242956" y="2819873"/>
            <a:ext cx="6558240" cy="1011373"/>
            <a:chOff x="5242956" y="2819873"/>
            <a:chExt cx="6558240" cy="101137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444A0E5-B928-F871-5125-27F8818EF076}"/>
                </a:ext>
              </a:extLst>
            </p:cNvPr>
            <p:cNvSpPr/>
            <p:nvPr/>
          </p:nvSpPr>
          <p:spPr>
            <a:xfrm rot="16200000">
              <a:off x="8016390" y="46441"/>
              <a:ext cx="1011371" cy="655824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54225DC-C5EA-0160-F03A-B9E055C1820D}"/>
                </a:ext>
              </a:extLst>
            </p:cNvPr>
            <p:cNvSpPr/>
            <p:nvPr/>
          </p:nvSpPr>
          <p:spPr>
            <a:xfrm>
              <a:off x="5242956" y="2819873"/>
              <a:ext cx="1304397" cy="1005032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D72B30-98B6-85FB-D531-785DF4F1A027}"/>
                </a:ext>
              </a:extLst>
            </p:cNvPr>
            <p:cNvSpPr txBox="1"/>
            <p:nvPr/>
          </p:nvSpPr>
          <p:spPr>
            <a:xfrm>
              <a:off x="5344624" y="3078915"/>
              <a:ext cx="1101060" cy="690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02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31E57F-729D-2401-B8A2-4BF4B4C123A8}"/>
                </a:ext>
              </a:extLst>
            </p:cNvPr>
            <p:cNvSpPr txBox="1"/>
            <p:nvPr/>
          </p:nvSpPr>
          <p:spPr>
            <a:xfrm>
              <a:off x="6524729" y="2906891"/>
              <a:ext cx="3820561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Personalized music recommendations based on facial expression, playlist history, and social music trends.</a:t>
              </a:r>
              <a:endParaRPr lang="en-IN" sz="16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47DB9B3-BF86-48D7-80BF-2918D16A71A1}"/>
              </a:ext>
            </a:extLst>
          </p:cNvPr>
          <p:cNvGrpSpPr/>
          <p:nvPr/>
        </p:nvGrpSpPr>
        <p:grpSpPr>
          <a:xfrm>
            <a:off x="1002950" y="1336108"/>
            <a:ext cx="3695381" cy="3869598"/>
            <a:chOff x="1002950" y="1336108"/>
            <a:chExt cx="3695381" cy="3869598"/>
          </a:xfrm>
        </p:grpSpPr>
        <p:sp>
          <p:nvSpPr>
            <p:cNvPr id="62" name="!!img">
              <a:extLst>
                <a:ext uri="{FF2B5EF4-FFF2-40B4-BE49-F238E27FC236}">
                  <a16:creationId xmlns:a16="http://schemas.microsoft.com/office/drawing/2014/main" id="{38AD98C6-3C81-579E-3A31-526DC2852CB3}"/>
                </a:ext>
              </a:extLst>
            </p:cNvPr>
            <p:cNvSpPr/>
            <p:nvPr/>
          </p:nvSpPr>
          <p:spPr>
            <a:xfrm>
              <a:off x="1002950" y="1336108"/>
              <a:ext cx="3695381" cy="3869598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C2ADA-8B7B-4990-FB78-B27C9A79E87E}"/>
                </a:ext>
              </a:extLst>
            </p:cNvPr>
            <p:cNvSpPr txBox="1"/>
            <p:nvPr/>
          </p:nvSpPr>
          <p:spPr>
            <a:xfrm>
              <a:off x="1084658" y="1362185"/>
              <a:ext cx="281192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1" dirty="0">
                  <a:solidFill>
                    <a:srgbClr val="1ED760"/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What is</a:t>
              </a:r>
              <a:r>
                <a:rPr lang="en-IN" sz="4400" b="1" i="1" dirty="0">
                  <a:solidFill>
                    <a:srgbClr val="1ED760"/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 </a:t>
              </a:r>
              <a:r>
                <a:rPr lang="en-IN" sz="4400" b="1" i="1" dirty="0" err="1">
                  <a:solidFill>
                    <a:srgbClr val="1ED760"/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Moodify</a:t>
              </a:r>
              <a:r>
                <a:rPr lang="en-IN" sz="4400" b="1" i="1" dirty="0">
                  <a:solidFill>
                    <a:srgbClr val="1ED760"/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FEA663-3CC2-7C94-BE1C-DF6D07091D52}"/>
                </a:ext>
              </a:extLst>
            </p:cNvPr>
            <p:cNvSpPr txBox="1"/>
            <p:nvPr/>
          </p:nvSpPr>
          <p:spPr>
            <a:xfrm>
              <a:off x="1002950" y="2771081"/>
              <a:ext cx="32816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</a:rPr>
                <a:t>"Music speaks when words fail. </a:t>
              </a:r>
              <a:r>
                <a:rPr lang="en-US" i="1" dirty="0" err="1">
                  <a:solidFill>
                    <a:schemeClr val="bg1"/>
                  </a:solidFill>
                </a:rPr>
                <a:t>MoodSync</a:t>
              </a:r>
              <a:r>
                <a:rPr lang="en-US" i="1" dirty="0">
                  <a:solidFill>
                    <a:schemeClr val="bg1"/>
                  </a:solidFill>
                </a:rPr>
                <a:t> translates emotions into music, creating a seamless listening experience that speaks to the heart—without a single spoken word."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79BF190-B5A5-9650-D5AA-79B8E2F88DF6}"/>
              </a:ext>
            </a:extLst>
          </p:cNvPr>
          <p:cNvGrpSpPr/>
          <p:nvPr/>
        </p:nvGrpSpPr>
        <p:grpSpPr>
          <a:xfrm>
            <a:off x="5242956" y="4194333"/>
            <a:ext cx="6558240" cy="1011372"/>
            <a:chOff x="5242956" y="4194333"/>
            <a:chExt cx="6558240" cy="101137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BE9C90C-81FE-7A47-4D8B-B4259F035BEE}"/>
                </a:ext>
              </a:extLst>
            </p:cNvPr>
            <p:cNvSpPr/>
            <p:nvPr/>
          </p:nvSpPr>
          <p:spPr>
            <a:xfrm rot="16200000">
              <a:off x="8016390" y="1420900"/>
              <a:ext cx="1011371" cy="6558240"/>
            </a:xfrm>
            <a:prstGeom prst="roundRect">
              <a:avLst>
                <a:gd name="adj" fmla="val 6568"/>
              </a:avLst>
            </a:prstGeom>
            <a:solidFill>
              <a:srgbClr val="171717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BB344DD-A653-4ABA-9C4A-8EDCEC027B72}"/>
                </a:ext>
              </a:extLst>
            </p:cNvPr>
            <p:cNvSpPr/>
            <p:nvPr/>
          </p:nvSpPr>
          <p:spPr>
            <a:xfrm>
              <a:off x="5242956" y="4194333"/>
              <a:ext cx="1304397" cy="1005032"/>
            </a:xfrm>
            <a:prstGeom prst="roundRect">
              <a:avLst>
                <a:gd name="adj" fmla="val 4975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7DCDBD-87F6-E908-5EB2-4D439EE6CD18}"/>
                </a:ext>
              </a:extLst>
            </p:cNvPr>
            <p:cNvSpPr txBox="1"/>
            <p:nvPr/>
          </p:nvSpPr>
          <p:spPr>
            <a:xfrm>
              <a:off x="5339622" y="4453375"/>
              <a:ext cx="1111066" cy="690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03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425877-729A-2D23-B6AD-20104146F9C0}"/>
                </a:ext>
              </a:extLst>
            </p:cNvPr>
            <p:cNvSpPr txBox="1"/>
            <p:nvPr/>
          </p:nvSpPr>
          <p:spPr>
            <a:xfrm>
              <a:off x="6547353" y="4335127"/>
              <a:ext cx="3820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 truly adaptive music experience, evolving with your emotions.</a:t>
              </a:r>
              <a:endParaRPr lang="en-US" sz="1600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D476DF3-CB69-2494-2FC1-D5F61E49B801}"/>
              </a:ext>
            </a:extLst>
          </p:cNvPr>
          <p:cNvSpPr txBox="1"/>
          <p:nvPr/>
        </p:nvSpPr>
        <p:spPr>
          <a:xfrm>
            <a:off x="-4217736" y="519349"/>
            <a:ext cx="4192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End-to-End Flow</a:t>
            </a:r>
          </a:p>
        </p:txBody>
      </p: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D30FB-9FC9-131F-5E6E-36D32AFFA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B0571845-C701-FCCD-29C6-3D1BDE084D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2025" y="1678985"/>
            <a:ext cx="1524118" cy="152411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C3ACB5-310E-0521-2B5D-C8EFD68A3F97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4F6C583-896F-6B7B-4BA5-B0A403D0172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B725EBF-76EB-26BE-608E-CBD452B3F50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4DFFB5-06D5-8CEE-35CD-EB86DD361215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B19D8D-DD4A-67DA-1AC5-9EE1CCFF433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E05AFE-BA07-B71E-0633-B0EBC6823A6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9389938-6D1B-7530-BE31-C23B0E6C5837}"/>
              </a:ext>
            </a:extLst>
          </p:cNvPr>
          <p:cNvSpPr txBox="1"/>
          <p:nvPr/>
        </p:nvSpPr>
        <p:spPr>
          <a:xfrm>
            <a:off x="400050" y="617156"/>
            <a:ext cx="4192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End-to-End Flow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A92351-869D-6048-A98A-6A1C68E8EC47}"/>
              </a:ext>
            </a:extLst>
          </p:cNvPr>
          <p:cNvGrpSpPr/>
          <p:nvPr/>
        </p:nvGrpSpPr>
        <p:grpSpPr>
          <a:xfrm>
            <a:off x="347609" y="2219112"/>
            <a:ext cx="5303136" cy="2054496"/>
            <a:chOff x="347609" y="2219112"/>
            <a:chExt cx="5303136" cy="20544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2C835D-AB11-0097-7D6D-7EC04E901256}"/>
                </a:ext>
              </a:extLst>
            </p:cNvPr>
            <p:cNvSpPr txBox="1"/>
            <p:nvPr/>
          </p:nvSpPr>
          <p:spPr>
            <a:xfrm>
              <a:off x="347609" y="2219112"/>
              <a:ext cx="3756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solidFill>
                    <a:srgbClr val="1ED760"/>
                  </a:solidFill>
                  <a:latin typeface="+mj-lt"/>
                  <a:cs typeface="Poppins Medium" panose="00000600000000000000" pitchFamily="50" charset="0"/>
                </a:rPr>
                <a:t>Step1- Detect Mood Using AI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C7D314-6117-07EA-8F0D-2D3DCF75E22E}"/>
                </a:ext>
              </a:extLst>
            </p:cNvPr>
            <p:cNvSpPr txBox="1"/>
            <p:nvPr/>
          </p:nvSpPr>
          <p:spPr>
            <a:xfrm>
              <a:off x="347609" y="2796280"/>
              <a:ext cx="53031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/>
                  </a:solidFill>
                  <a:effectLst/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MoodSync's</a:t>
              </a:r>
              <a:r>
                <a:rPr lang="en-US" dirty="0">
                  <a:solidFill>
                    <a:schemeClr val="bg1"/>
                  </a:solidFill>
                  <a:effectLst/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 advanced AI technology leverages real-time facial expression analysis to ensure accurate mood detection, forming a critical basis for personalized music experiences that resonate with users' emotional states.</a:t>
              </a:r>
            </a:p>
          </p:txBody>
        </p:sp>
      </p:grpSp>
      <p:pic>
        <p:nvPicPr>
          <p:cNvPr id="12" name="Picture 11" descr="A screenshot of a person's face&#10;&#10;AI-generated content may be incorrect.">
            <a:extLst>
              <a:ext uri="{FF2B5EF4-FFF2-40B4-BE49-F238E27FC236}">
                <a16:creationId xmlns:a16="http://schemas.microsoft.com/office/drawing/2014/main" id="{7BCE4ED2-FD9A-1144-5B52-C0B97BAC5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89" y="185690"/>
            <a:ext cx="5715000" cy="64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8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4DA33-9500-D312-4000-AA50ADFF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BAC6EAFE-B6C6-1C24-BBFD-E11C8C5396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2025" y="1678985"/>
            <a:ext cx="1524118" cy="152411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BB4421-1877-259B-1271-BEA4D2F48082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8B59622-7424-6215-69FE-ABFA0E8F7CC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487A17C-F351-DE92-6212-576AB6C9468A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54193A-6A07-A835-764B-04907D638078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8009AFF-E1D6-F76B-AB54-BE22E5636AB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17F3FCC-DF49-524A-B8A4-BF1D86B04B0D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7FA559-AE13-70DE-3D01-A134EE3676F0}"/>
              </a:ext>
            </a:extLst>
          </p:cNvPr>
          <p:cNvSpPr txBox="1"/>
          <p:nvPr/>
        </p:nvSpPr>
        <p:spPr>
          <a:xfrm>
            <a:off x="1517470" y="483637"/>
            <a:ext cx="915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Step2- AI-Driven Playlist Curation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DF5266-6C4E-66FE-58FE-95209B66978C}"/>
              </a:ext>
            </a:extLst>
          </p:cNvPr>
          <p:cNvSpPr/>
          <p:nvPr/>
        </p:nvSpPr>
        <p:spPr>
          <a:xfrm>
            <a:off x="389887" y="2070100"/>
            <a:ext cx="3479800" cy="3784600"/>
          </a:xfrm>
          <a:prstGeom prst="roundRect">
            <a:avLst/>
          </a:prstGeom>
          <a:solidFill>
            <a:srgbClr val="F4F4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03FD51-8BCE-7512-EFD3-98D27CE74084}"/>
              </a:ext>
            </a:extLst>
          </p:cNvPr>
          <p:cNvSpPr/>
          <p:nvPr/>
        </p:nvSpPr>
        <p:spPr>
          <a:xfrm>
            <a:off x="4290188" y="2070100"/>
            <a:ext cx="3479800" cy="3784600"/>
          </a:xfrm>
          <a:prstGeom prst="roundRect">
            <a:avLst/>
          </a:prstGeom>
          <a:solidFill>
            <a:srgbClr val="F4F4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EF54C5-8D9D-F54D-CAAC-F53E2A6DEA1E}"/>
              </a:ext>
            </a:extLst>
          </p:cNvPr>
          <p:cNvSpPr/>
          <p:nvPr/>
        </p:nvSpPr>
        <p:spPr>
          <a:xfrm>
            <a:off x="8190489" y="2070100"/>
            <a:ext cx="3479800" cy="3784600"/>
          </a:xfrm>
          <a:prstGeom prst="roundRect">
            <a:avLst/>
          </a:prstGeom>
          <a:solidFill>
            <a:srgbClr val="F4F4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00BDD-D24B-A5CA-D278-54BE4C4A4D06}"/>
              </a:ext>
            </a:extLst>
          </p:cNvPr>
          <p:cNvSpPr txBox="1"/>
          <p:nvPr/>
        </p:nvSpPr>
        <p:spPr>
          <a:xfrm>
            <a:off x="684684" y="2175303"/>
            <a:ext cx="289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Personalized Playlist Creation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705DD-1209-E9B1-788F-C7C729F8D7EE}"/>
              </a:ext>
            </a:extLst>
          </p:cNvPr>
          <p:cNvSpPr txBox="1"/>
          <p:nvPr/>
        </p:nvSpPr>
        <p:spPr>
          <a:xfrm>
            <a:off x="8485286" y="2175302"/>
            <a:ext cx="289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Therapeutic Music Applications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735C7-1E30-1284-B1E2-6338EFE9BC32}"/>
              </a:ext>
            </a:extLst>
          </p:cNvPr>
          <p:cNvSpPr txBox="1"/>
          <p:nvPr/>
        </p:nvSpPr>
        <p:spPr>
          <a:xfrm>
            <a:off x="4584985" y="2175302"/>
            <a:ext cx="289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Real-Time Mood Adaptation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BFA55-AAEF-B9BE-7F16-58D5ACB6E4BE}"/>
              </a:ext>
            </a:extLst>
          </p:cNvPr>
          <p:cNvSpPr txBox="1"/>
          <p:nvPr/>
        </p:nvSpPr>
        <p:spPr>
          <a:xfrm>
            <a:off x="527119" y="2888943"/>
            <a:ext cx="33425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🎵 </a:t>
            </a:r>
            <a:r>
              <a:rPr lang="en-US" b="1" dirty="0"/>
              <a:t>Analyzes user data and emotional states</a:t>
            </a:r>
            <a:r>
              <a:rPr lang="en-US" dirty="0"/>
              <a:t> to generate playlists.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🎯 </a:t>
            </a:r>
            <a:r>
              <a:rPr lang="en-US" b="1" dirty="0"/>
              <a:t>Aligns playlists with individual preferences</a:t>
            </a:r>
            <a:r>
              <a:rPr lang="en-US" dirty="0"/>
              <a:t> and current moods.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🚀 </a:t>
            </a:r>
            <a:r>
              <a:rPr lang="en-US" b="1" dirty="0"/>
              <a:t>Enhances the listening experience</a:t>
            </a:r>
            <a:r>
              <a:rPr lang="en-US" dirty="0"/>
              <a:t> through AI-driven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F901D-486E-F5FB-779E-A56D66346942}"/>
              </a:ext>
            </a:extLst>
          </p:cNvPr>
          <p:cNvSpPr txBox="1"/>
          <p:nvPr/>
        </p:nvSpPr>
        <p:spPr>
          <a:xfrm>
            <a:off x="4424715" y="3031699"/>
            <a:ext cx="3342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🔄 </a:t>
            </a:r>
            <a:r>
              <a:rPr lang="en-US" b="1" dirty="0"/>
              <a:t>Continuously updates playlists</a:t>
            </a:r>
            <a:r>
              <a:rPr lang="en-US" dirty="0"/>
              <a:t> based on </a:t>
            </a:r>
            <a:r>
              <a:rPr lang="en-US" b="1" dirty="0"/>
              <a:t>immediate emotional feedback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🎶 </a:t>
            </a:r>
            <a:r>
              <a:rPr lang="en-US" b="1" dirty="0"/>
              <a:t>Ensures music selections remain relevant</a:t>
            </a:r>
            <a:r>
              <a:rPr lang="en-US" dirty="0"/>
              <a:t> to users' emotional journeys.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033614-9659-A1C1-BA82-25364DB8243F}"/>
              </a:ext>
            </a:extLst>
          </p:cNvPr>
          <p:cNvSpPr txBox="1"/>
          <p:nvPr/>
        </p:nvSpPr>
        <p:spPr>
          <a:xfrm>
            <a:off x="8267818" y="3006299"/>
            <a:ext cx="3479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🏥 </a:t>
            </a:r>
            <a:r>
              <a:rPr lang="en-US" b="1" dirty="0"/>
              <a:t>Therapeutic Use:</a:t>
            </a:r>
            <a:r>
              <a:rPr lang="en-US" dirty="0"/>
              <a:t> </a:t>
            </a:r>
            <a:r>
              <a:rPr lang="en-US" dirty="0" err="1"/>
              <a:t>MoodSync’s</a:t>
            </a:r>
            <a:r>
              <a:rPr lang="en-US" dirty="0"/>
              <a:t> curated playlists can be </a:t>
            </a:r>
            <a:r>
              <a:rPr lang="en-US" b="1" dirty="0"/>
              <a:t>utilized in therapy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💡 </a:t>
            </a:r>
            <a:r>
              <a:rPr lang="en-US" b="1" dirty="0"/>
              <a:t>Aids emotional regulation</a:t>
            </a:r>
            <a:r>
              <a:rPr lang="en-US" dirty="0"/>
              <a:t> and mental well-being.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🎧 </a:t>
            </a:r>
            <a:r>
              <a:rPr lang="en-US" b="1" dirty="0"/>
              <a:t>Enhances targeted musical interventions</a:t>
            </a:r>
            <a:r>
              <a:rPr lang="en-US" dirty="0"/>
              <a:t> for stress relief and relaxation.</a:t>
            </a:r>
          </a:p>
        </p:txBody>
      </p:sp>
    </p:spTree>
    <p:extLst>
      <p:ext uri="{BB962C8B-B14F-4D97-AF65-F5344CB8AC3E}">
        <p14:creationId xmlns:p14="http://schemas.microsoft.com/office/powerpoint/2010/main" val="3065965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4D826-5B6F-541A-C7CA-AC9D8243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3694D85-F372-022E-9A7E-93087CE5E919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E190AA5-7D40-D324-EE30-2FF45BAAAD7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4171EBE-DF3A-CF89-C82B-8C3C172586D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9A8532-F22C-9383-4BD2-EF0D617AB134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ABE6D1-5CB1-97E0-E342-BE96BA74AE07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12AB444-A3F3-909D-0046-76E78AFE5FCD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03DAD96-CDE4-5FCC-CDE5-522CAE3043F6}"/>
              </a:ext>
            </a:extLst>
          </p:cNvPr>
          <p:cNvSpPr txBox="1"/>
          <p:nvPr/>
        </p:nvSpPr>
        <p:spPr>
          <a:xfrm>
            <a:off x="549024" y="1094210"/>
            <a:ext cx="3862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Why </a:t>
            </a:r>
            <a:r>
              <a:rPr lang="en-IN" sz="3200" dirty="0" err="1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Moodiy</a:t>
            </a:r>
            <a:r>
              <a:rPr lang="en-IN" sz="32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 Matters?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E139E-E077-D778-057C-0C691375D0A6}"/>
              </a:ext>
            </a:extLst>
          </p:cNvPr>
          <p:cNvSpPr txBox="1"/>
          <p:nvPr/>
        </p:nvSpPr>
        <p:spPr>
          <a:xfrm>
            <a:off x="251077" y="1678985"/>
            <a:ext cx="797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Personalized Music: Tailors playlists to the user's mood for a more engaging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Emotional Well-Being: Helps users manage emotions by suggesting music that uplifts, relaxes, or matches their feelings.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Cutting-Edge Tech: Leverages face recognition and deep learning for real-time mood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Instant &amp; Seamless: Adapts to daily life, offering immediate music suggestions based on mood.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Enhanced Music Discovery: Exposes users to new genres and tracks based on emotional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Supports Mental Health: Aids in emotional regulation and overall well-being through music therapy.</a:t>
            </a:r>
          </a:p>
        </p:txBody>
      </p:sp>
    </p:spTree>
    <p:extLst>
      <p:ext uri="{BB962C8B-B14F-4D97-AF65-F5344CB8AC3E}">
        <p14:creationId xmlns:p14="http://schemas.microsoft.com/office/powerpoint/2010/main" val="24057054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2B225-7624-23EB-71BB-5073A80C6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C0B979-B34A-A0D9-CCAA-34F835AA31B0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445CB34-7C76-B2C6-B5EC-A449C28D807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FDFBDF8-B09E-77A4-D8B0-9B1D36F6D76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F57DC-0DAC-FC07-ED23-47B70205BFF8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737BEA1-37D9-9C74-05D0-5A06252EAF4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9500EB2-659F-1C54-5910-E064D56C3AB5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E53C0E59-4BD6-B4E6-20DC-34105BDCCBC0}"/>
              </a:ext>
            </a:extLst>
          </p:cNvPr>
          <p:cNvSpPr txBox="1"/>
          <p:nvPr/>
        </p:nvSpPr>
        <p:spPr>
          <a:xfrm>
            <a:off x="4715077" y="115796"/>
            <a:ext cx="2833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Recorded Demo</a:t>
            </a:r>
          </a:p>
        </p:txBody>
      </p:sp>
      <p:pic>
        <p:nvPicPr>
          <p:cNvPr id="3" name="WhatsApp Video 2025-03-16 at 1.05.26 PM">
            <a:hlinkClick r:id="" action="ppaction://media"/>
            <a:extLst>
              <a:ext uri="{FF2B5EF4-FFF2-40B4-BE49-F238E27FC236}">
                <a16:creationId xmlns:a16="http://schemas.microsoft.com/office/drawing/2014/main" id="{D3CD60B5-6F6F-2353-B653-35F6C58CC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400" y="700571"/>
            <a:ext cx="9855200" cy="554355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AC693C-1212-577B-0FE0-CA81E14F6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2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83169-4EC8-F466-5F4D-7E250608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63E424DE-571A-F001-9C70-4DE414A35A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2025" y="1678985"/>
            <a:ext cx="1524118" cy="152411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4864E-85DA-C609-36B6-095D32E9F1B0}"/>
              </a:ext>
            </a:extLst>
          </p:cNvPr>
          <p:cNvGrpSpPr/>
          <p:nvPr/>
        </p:nvGrpSpPr>
        <p:grpSpPr>
          <a:xfrm>
            <a:off x="251077" y="18569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8AFF6AC-A4A8-5D8E-61B2-468D12FB270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92B114C-5B1E-CD45-1E44-FE2C05E8ADC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F360C7-A36D-D5BE-7D19-33187E650514}"/>
              </a:ext>
            </a:extLst>
          </p:cNvPr>
          <p:cNvGrpSpPr/>
          <p:nvPr/>
        </p:nvGrpSpPr>
        <p:grpSpPr>
          <a:xfrm flipH="1">
            <a:off x="645556" y="18569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288E8E6-97DD-37AB-C2CE-9756786A412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+mj-lt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D822A98-B2E8-6768-87D2-4362D7B8A84A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000">
                <a:latin typeface="+mj-lt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C09B98C-166D-C55A-BAB7-201B9B52E302}"/>
              </a:ext>
            </a:extLst>
          </p:cNvPr>
          <p:cNvSpPr txBox="1"/>
          <p:nvPr/>
        </p:nvSpPr>
        <p:spPr>
          <a:xfrm>
            <a:off x="5139263" y="590514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DED38-A879-577D-740D-C300D3E3DDEA}"/>
              </a:ext>
            </a:extLst>
          </p:cNvPr>
          <p:cNvSpPr txBox="1"/>
          <p:nvPr/>
        </p:nvSpPr>
        <p:spPr>
          <a:xfrm>
            <a:off x="2145462" y="6392176"/>
            <a:ext cx="7977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"</a:t>
            </a:r>
            <a:r>
              <a:rPr lang="en-US" sz="1600" i="1" dirty="0" err="1">
                <a:solidFill>
                  <a:schemeClr val="bg1"/>
                </a:solidFill>
              </a:rPr>
              <a:t>MoodSync</a:t>
            </a:r>
            <a:r>
              <a:rPr lang="en-US" sz="1600" i="1" dirty="0">
                <a:solidFill>
                  <a:schemeClr val="bg1"/>
                </a:solidFill>
              </a:rPr>
              <a:t> is more than just music—it’s emotional communication beyond words."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78A42-257C-55BA-D31E-3B35F9C3281D}"/>
              </a:ext>
            </a:extLst>
          </p:cNvPr>
          <p:cNvSpPr txBox="1"/>
          <p:nvPr/>
        </p:nvSpPr>
        <p:spPr>
          <a:xfrm>
            <a:off x="347609" y="1536481"/>
            <a:ext cx="4656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Why </a:t>
            </a:r>
            <a:r>
              <a:rPr lang="en-IN" sz="2400" dirty="0" err="1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MoodSync</a:t>
            </a:r>
            <a:r>
              <a:rPr lang="en-IN" sz="24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 is a Game-Changer?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A92B4-7FF9-0C3E-A554-9DD0A430F546}"/>
              </a:ext>
            </a:extLst>
          </p:cNvPr>
          <p:cNvSpPr txBox="1"/>
          <p:nvPr/>
        </p:nvSpPr>
        <p:spPr>
          <a:xfrm>
            <a:off x="400050" y="4225057"/>
            <a:ext cx="183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1ED760"/>
                </a:solidFill>
                <a:latin typeface="+mj-lt"/>
                <a:cs typeface="Poppins Medium" panose="00000600000000000000" pitchFamily="50" charset="0"/>
              </a:rPr>
              <a:t>What’s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E70D9-3C66-59DE-5A48-599A5FEEC6D6}"/>
              </a:ext>
            </a:extLst>
          </p:cNvPr>
          <p:cNvSpPr txBox="1"/>
          <p:nvPr/>
        </p:nvSpPr>
        <p:spPr>
          <a:xfrm>
            <a:off x="389887" y="2226272"/>
            <a:ext cx="8600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✅ Bridges AI &amp; Music – Real-time emotional adaptation. </a:t>
            </a:r>
          </a:p>
          <a:p>
            <a:r>
              <a:rPr lang="en-US" dirty="0">
                <a:solidFill>
                  <a:schemeClr val="bg1"/>
                </a:solidFill>
              </a:rPr>
              <a:t>✅ Scales beyond entertainment – Into productivity, therapy, and smart environments.</a:t>
            </a:r>
          </a:p>
          <a:p>
            <a:r>
              <a:rPr lang="en-US" dirty="0">
                <a:solidFill>
                  <a:schemeClr val="bg1"/>
                </a:solidFill>
              </a:rPr>
              <a:t>✅ Revolutionizes personalization – Moves beyond basic recommendations to emotion-based music curation.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DC619-1B21-19B3-8AE6-DBA4A0EFFAED}"/>
              </a:ext>
            </a:extLst>
          </p:cNvPr>
          <p:cNvSpPr txBox="1"/>
          <p:nvPr/>
        </p:nvSpPr>
        <p:spPr>
          <a:xfrm>
            <a:off x="400050" y="4754583"/>
            <a:ext cx="860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🎵 </a:t>
            </a:r>
            <a:r>
              <a:rPr lang="en-US" b="1" dirty="0">
                <a:solidFill>
                  <a:schemeClr val="bg1"/>
                </a:solidFill>
              </a:rPr>
              <a:t>Mobile app launch (iOS/Android)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🏠 </a:t>
            </a:r>
            <a:r>
              <a:rPr lang="en-US" b="1" dirty="0">
                <a:solidFill>
                  <a:schemeClr val="bg1"/>
                </a:solidFill>
              </a:rPr>
              <a:t>Integration with smart devices (Alexa, Apple HomePod)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🧠 </a:t>
            </a:r>
            <a:r>
              <a:rPr lang="en-US" b="1" dirty="0">
                <a:solidFill>
                  <a:schemeClr val="bg1"/>
                </a:solidFill>
              </a:rPr>
              <a:t>AI-powered mental wellness playlists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2506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440</Words>
  <Application>Microsoft Office PowerPoint</Application>
  <PresentationFormat>Widescreen</PresentationFormat>
  <Paragraphs>67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Poppins Medium</vt:lpstr>
      <vt:lpstr>Poppins SemiBold</vt:lpstr>
      <vt:lpstr>Sans Serif Collection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Hemanth Kumar</cp:lastModifiedBy>
  <cp:revision>14</cp:revision>
  <dcterms:created xsi:type="dcterms:W3CDTF">2022-11-28T05:54:09Z</dcterms:created>
  <dcterms:modified xsi:type="dcterms:W3CDTF">2025-03-16T17:59:18Z</dcterms:modified>
</cp:coreProperties>
</file>